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53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D655F6-9577-4D22-B7F3-11ADB94E2F4B}" v="4" dt="2025-05-06T13:22:17.18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445" y="5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qbal, Mohammad Umar" userId="00b7fda7-75c0-4f15-a161-c96a3a5d757e" providerId="ADAL" clId="{2ED655F6-9577-4D22-B7F3-11ADB94E2F4B}"/>
    <pc:docChg chg="undo custSel modSld">
      <pc:chgData name="Iqbal, Mohammad Umar" userId="00b7fda7-75c0-4f15-a161-c96a3a5d757e" providerId="ADAL" clId="{2ED655F6-9577-4D22-B7F3-11ADB94E2F4B}" dt="2025-05-06T13:23:01.549" v="138" actId="108"/>
      <pc:docMkLst>
        <pc:docMk/>
      </pc:docMkLst>
      <pc:sldChg chg="addSp delSp modSp mod">
        <pc:chgData name="Iqbal, Mohammad Umar" userId="00b7fda7-75c0-4f15-a161-c96a3a5d757e" providerId="ADAL" clId="{2ED655F6-9577-4D22-B7F3-11ADB94E2F4B}" dt="2025-05-06T13:23:01.549" v="138" actId="108"/>
        <pc:sldMkLst>
          <pc:docMk/>
          <pc:sldMk cId="0" sldId="256"/>
        </pc:sldMkLst>
        <pc:spChg chg="mod">
          <ac:chgData name="Iqbal, Mohammad Umar" userId="00b7fda7-75c0-4f15-a161-c96a3a5d757e" providerId="ADAL" clId="{2ED655F6-9577-4D22-B7F3-11ADB94E2F4B}" dt="2025-05-06T13:06:12.201" v="42" actId="1076"/>
          <ac:spMkLst>
            <pc:docMk/>
            <pc:sldMk cId="0" sldId="256"/>
            <ac:spMk id="2" creationId="{00000000-0000-0000-0000-000000000000}"/>
          </ac:spMkLst>
        </pc:spChg>
        <pc:spChg chg="add mod">
          <ac:chgData name="Iqbal, Mohammad Umar" userId="00b7fda7-75c0-4f15-a161-c96a3a5d757e" providerId="ADAL" clId="{2ED655F6-9577-4D22-B7F3-11ADB94E2F4B}" dt="2025-05-06T13:23:01.549" v="138" actId="108"/>
          <ac:spMkLst>
            <pc:docMk/>
            <pc:sldMk cId="0" sldId="256"/>
            <ac:spMk id="3" creationId="{93DA7261-BC68-8A03-1914-A39BBB470CE4}"/>
          </ac:spMkLst>
        </pc:spChg>
        <pc:spChg chg="mod">
          <ac:chgData name="Iqbal, Mohammad Umar" userId="00b7fda7-75c0-4f15-a161-c96a3a5d757e" providerId="ADAL" clId="{2ED655F6-9577-4D22-B7F3-11ADB94E2F4B}" dt="2025-05-06T13:07:03.053" v="51"/>
          <ac:spMkLst>
            <pc:docMk/>
            <pc:sldMk cId="0" sldId="256"/>
            <ac:spMk id="4" creationId="{00000000-0000-0000-0000-000000000000}"/>
          </ac:spMkLst>
        </pc:spChg>
        <pc:spChg chg="mod">
          <ac:chgData name="Iqbal, Mohammad Umar" userId="00b7fda7-75c0-4f15-a161-c96a3a5d757e" providerId="ADAL" clId="{2ED655F6-9577-4D22-B7F3-11ADB94E2F4B}" dt="2025-05-06T13:10:48.369" v="70" actId="1076"/>
          <ac:spMkLst>
            <pc:docMk/>
            <pc:sldMk cId="0" sldId="256"/>
            <ac:spMk id="6"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1"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2"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3"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4"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5"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8"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19"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23"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25" creationId="{00000000-0000-0000-0000-000000000000}"/>
          </ac:spMkLst>
        </pc:spChg>
        <pc:spChg chg="del">
          <ac:chgData name="Iqbal, Mohammad Umar" userId="00b7fda7-75c0-4f15-a161-c96a3a5d757e" providerId="ADAL" clId="{2ED655F6-9577-4D22-B7F3-11ADB94E2F4B}" dt="2025-05-06T13:22:16.647" v="135" actId="478"/>
          <ac:spMkLst>
            <pc:docMk/>
            <pc:sldMk cId="0" sldId="256"/>
            <ac:spMk id="27" creationId="{00000000-0000-0000-0000-000000000000}"/>
          </ac:spMkLst>
        </pc:spChg>
        <pc:spChg chg="mod">
          <ac:chgData name="Iqbal, Mohammad Umar" userId="00b7fda7-75c0-4f15-a161-c96a3a5d757e" providerId="ADAL" clId="{2ED655F6-9577-4D22-B7F3-11ADB94E2F4B}" dt="2025-05-06T13:10:42.658" v="69" actId="1076"/>
          <ac:spMkLst>
            <pc:docMk/>
            <pc:sldMk cId="0" sldId="256"/>
            <ac:spMk id="29" creationId="{D6282459-CFC2-9AC7-5923-B7921DB28F95}"/>
          </ac:spMkLst>
        </pc:spChg>
        <pc:spChg chg="add mod">
          <ac:chgData name="Iqbal, Mohammad Umar" userId="00b7fda7-75c0-4f15-a161-c96a3a5d757e" providerId="ADAL" clId="{2ED655F6-9577-4D22-B7F3-11ADB94E2F4B}" dt="2025-05-06T13:20:23.225" v="132" actId="403"/>
          <ac:spMkLst>
            <pc:docMk/>
            <pc:sldMk cId="0" sldId="256"/>
            <ac:spMk id="34" creationId="{1A563954-C31A-A05A-B62D-9555DF9619F6}"/>
          </ac:spMkLst>
        </pc:spChg>
        <pc:spChg chg="mod">
          <ac:chgData name="Iqbal, Mohammad Umar" userId="00b7fda7-75c0-4f15-a161-c96a3a5d757e" providerId="ADAL" clId="{2ED655F6-9577-4D22-B7F3-11ADB94E2F4B}" dt="2025-05-06T13:22:17.180" v="136"/>
          <ac:spMkLst>
            <pc:docMk/>
            <pc:sldMk cId="0" sldId="256"/>
            <ac:spMk id="37" creationId="{774D75C9-86E9-CA46-6040-546409CC0C4C}"/>
          </ac:spMkLst>
        </pc:spChg>
        <pc:spChg chg="mod">
          <ac:chgData name="Iqbal, Mohammad Umar" userId="00b7fda7-75c0-4f15-a161-c96a3a5d757e" providerId="ADAL" clId="{2ED655F6-9577-4D22-B7F3-11ADB94E2F4B}" dt="2025-05-06T13:22:17.180" v="136"/>
          <ac:spMkLst>
            <pc:docMk/>
            <pc:sldMk cId="0" sldId="256"/>
            <ac:spMk id="40" creationId="{1D702E0D-7F70-587E-A936-AC91D91734DB}"/>
          </ac:spMkLst>
        </pc:spChg>
        <pc:spChg chg="mod">
          <ac:chgData name="Iqbal, Mohammad Umar" userId="00b7fda7-75c0-4f15-a161-c96a3a5d757e" providerId="ADAL" clId="{2ED655F6-9577-4D22-B7F3-11ADB94E2F4B}" dt="2025-05-06T13:22:17.180" v="136"/>
          <ac:spMkLst>
            <pc:docMk/>
            <pc:sldMk cId="0" sldId="256"/>
            <ac:spMk id="43" creationId="{FDA45E41-AFFB-136A-A673-86B8CDD758E4}"/>
          </ac:spMkLst>
        </pc:spChg>
        <pc:spChg chg="mod">
          <ac:chgData name="Iqbal, Mohammad Umar" userId="00b7fda7-75c0-4f15-a161-c96a3a5d757e" providerId="ADAL" clId="{2ED655F6-9577-4D22-B7F3-11ADB94E2F4B}" dt="2025-05-06T13:22:17.180" v="136"/>
          <ac:spMkLst>
            <pc:docMk/>
            <pc:sldMk cId="0" sldId="256"/>
            <ac:spMk id="44" creationId="{53E2FF78-FAC3-FB8D-BA9B-086D47D5B2CD}"/>
          </ac:spMkLst>
        </pc:spChg>
        <pc:spChg chg="mod">
          <ac:chgData name="Iqbal, Mohammad Umar" userId="00b7fda7-75c0-4f15-a161-c96a3a5d757e" providerId="ADAL" clId="{2ED655F6-9577-4D22-B7F3-11ADB94E2F4B}" dt="2025-05-06T13:06:57.724" v="50"/>
          <ac:spMkLst>
            <pc:docMk/>
            <pc:sldMk cId="0" sldId="256"/>
            <ac:spMk id="45" creationId="{25B4F6A2-FDED-F0BA-767E-136ED40C828F}"/>
          </ac:spMkLst>
        </pc:spChg>
        <pc:spChg chg="mod">
          <ac:chgData name="Iqbal, Mohammad Umar" userId="00b7fda7-75c0-4f15-a161-c96a3a5d757e" providerId="ADAL" clId="{2ED655F6-9577-4D22-B7F3-11ADB94E2F4B}" dt="2025-05-06T13:22:17.180" v="136"/>
          <ac:spMkLst>
            <pc:docMk/>
            <pc:sldMk cId="0" sldId="256"/>
            <ac:spMk id="46" creationId="{7F1A6D40-204E-C3C1-2E89-E77D4E1BE798}"/>
          </ac:spMkLst>
        </pc:spChg>
        <pc:spChg chg="mod">
          <ac:chgData name="Iqbal, Mohammad Umar" userId="00b7fda7-75c0-4f15-a161-c96a3a5d757e" providerId="ADAL" clId="{2ED655F6-9577-4D22-B7F3-11ADB94E2F4B}" dt="2025-05-06T13:22:17.180" v="136"/>
          <ac:spMkLst>
            <pc:docMk/>
            <pc:sldMk cId="0" sldId="256"/>
            <ac:spMk id="47" creationId="{012DFBA9-179E-47ED-2AA6-0A547A2BAEB0}"/>
          </ac:spMkLst>
        </pc:spChg>
        <pc:spChg chg="mod">
          <ac:chgData name="Iqbal, Mohammad Umar" userId="00b7fda7-75c0-4f15-a161-c96a3a5d757e" providerId="ADAL" clId="{2ED655F6-9577-4D22-B7F3-11ADB94E2F4B}" dt="2025-05-06T13:22:17.180" v="136"/>
          <ac:spMkLst>
            <pc:docMk/>
            <pc:sldMk cId="0" sldId="256"/>
            <ac:spMk id="49" creationId="{E5109DCD-5800-6A28-B0FE-7C91C0102D49}"/>
          </ac:spMkLst>
        </pc:spChg>
        <pc:spChg chg="mod">
          <ac:chgData name="Iqbal, Mohammad Umar" userId="00b7fda7-75c0-4f15-a161-c96a3a5d757e" providerId="ADAL" clId="{2ED655F6-9577-4D22-B7F3-11ADB94E2F4B}" dt="2025-05-06T13:22:17.180" v="136"/>
          <ac:spMkLst>
            <pc:docMk/>
            <pc:sldMk cId="0" sldId="256"/>
            <ac:spMk id="53" creationId="{DBFF4D45-2334-3CDE-9B5C-48F0DB30E766}"/>
          </ac:spMkLst>
        </pc:spChg>
        <pc:spChg chg="mod">
          <ac:chgData name="Iqbal, Mohammad Umar" userId="00b7fda7-75c0-4f15-a161-c96a3a5d757e" providerId="ADAL" clId="{2ED655F6-9577-4D22-B7F3-11ADB94E2F4B}" dt="2025-05-06T13:22:17.180" v="136"/>
          <ac:spMkLst>
            <pc:docMk/>
            <pc:sldMk cId="0" sldId="256"/>
            <ac:spMk id="61" creationId="{5E4D8E87-8728-FE05-2685-68E0C52A7E5E}"/>
          </ac:spMkLst>
        </pc:spChg>
        <pc:spChg chg="mod">
          <ac:chgData name="Iqbal, Mohammad Umar" userId="00b7fda7-75c0-4f15-a161-c96a3a5d757e" providerId="ADAL" clId="{2ED655F6-9577-4D22-B7F3-11ADB94E2F4B}" dt="2025-05-06T13:22:17.180" v="136"/>
          <ac:spMkLst>
            <pc:docMk/>
            <pc:sldMk cId="0" sldId="256"/>
            <ac:spMk id="67" creationId="{89FE7089-5E9B-1405-B901-ACE30F0C7B36}"/>
          </ac:spMkLst>
        </pc:spChg>
        <pc:grpChg chg="mod">
          <ac:chgData name="Iqbal, Mohammad Umar" userId="00b7fda7-75c0-4f15-a161-c96a3a5d757e" providerId="ADAL" clId="{2ED655F6-9577-4D22-B7F3-11ADB94E2F4B}" dt="2025-05-06T13:07:15.464" v="53" actId="1076"/>
          <ac:grpSpMkLst>
            <pc:docMk/>
            <pc:sldMk cId="0" sldId="256"/>
            <ac:grpSpMk id="51" creationId="{79E181B1-8CDA-8EC5-E01C-E8FB3F200EB6}"/>
          </ac:grpSpMkLst>
        </pc:grpChg>
        <pc:graphicFrameChg chg="del">
          <ac:chgData name="Iqbal, Mohammad Umar" userId="00b7fda7-75c0-4f15-a161-c96a3a5d757e" providerId="ADAL" clId="{2ED655F6-9577-4D22-B7F3-11ADB94E2F4B}" dt="2025-05-06T13:00:40.212" v="4" actId="478"/>
          <ac:graphicFrameMkLst>
            <pc:docMk/>
            <pc:sldMk cId="0" sldId="256"/>
            <ac:graphicFrameMk id="5" creationId="{D5ACE52E-C2FB-DD53-451C-5B885234C6D8}"/>
          </ac:graphicFrameMkLst>
        </pc:graphicFrameChg>
      </pc:sldChg>
      <pc:sldChg chg="addSp delSp modSp mod">
        <pc:chgData name="Iqbal, Mohammad Umar" userId="00b7fda7-75c0-4f15-a161-c96a3a5d757e" providerId="ADAL" clId="{2ED655F6-9577-4D22-B7F3-11ADB94E2F4B}" dt="2025-05-06T13:22:08.621" v="134"/>
        <pc:sldMkLst>
          <pc:docMk/>
          <pc:sldMk cId="656371581" sldId="257"/>
        </pc:sldMkLst>
        <pc:spChg chg="mod">
          <ac:chgData name="Iqbal, Mohammad Umar" userId="00b7fda7-75c0-4f15-a161-c96a3a5d757e" providerId="ADAL" clId="{2ED655F6-9577-4D22-B7F3-11ADB94E2F4B}" dt="2025-05-06T13:19:41.555" v="123" actId="1076"/>
          <ac:spMkLst>
            <pc:docMk/>
            <pc:sldMk cId="656371581" sldId="257"/>
            <ac:spMk id="7" creationId="{0070DA78-3ADE-A73A-3A9A-E10A5E6D45AD}"/>
          </ac:spMkLst>
        </pc:spChg>
        <pc:spChg chg="mod">
          <ac:chgData name="Iqbal, Mohammad Umar" userId="00b7fda7-75c0-4f15-a161-c96a3a5d757e" providerId="ADAL" clId="{2ED655F6-9577-4D22-B7F3-11ADB94E2F4B}" dt="2025-05-06T13:22:08.621" v="134"/>
          <ac:spMkLst>
            <pc:docMk/>
            <pc:sldMk cId="656371581" sldId="257"/>
            <ac:spMk id="9" creationId="{3303282D-D154-5A3E-BFB2-CD4CC26592ED}"/>
          </ac:spMkLst>
        </pc:spChg>
        <pc:spChg chg="mod">
          <ac:chgData name="Iqbal, Mohammad Umar" userId="00b7fda7-75c0-4f15-a161-c96a3a5d757e" providerId="ADAL" clId="{2ED655F6-9577-4D22-B7F3-11ADB94E2F4B}" dt="2025-05-06T13:22:08.621" v="134"/>
          <ac:spMkLst>
            <pc:docMk/>
            <pc:sldMk cId="656371581" sldId="257"/>
            <ac:spMk id="10" creationId="{2D669C30-5ED4-E922-F3C3-9C25913E1FED}"/>
          </ac:spMkLst>
        </pc:spChg>
        <pc:spChg chg="del">
          <ac:chgData name="Iqbal, Mohammad Umar" userId="00b7fda7-75c0-4f15-a161-c96a3a5d757e" providerId="ADAL" clId="{2ED655F6-9577-4D22-B7F3-11ADB94E2F4B}" dt="2025-05-06T13:22:08.123" v="133" actId="478"/>
          <ac:spMkLst>
            <pc:docMk/>
            <pc:sldMk cId="656371581" sldId="257"/>
            <ac:spMk id="13" creationId="{7B1070E3-64D4-B8CB-190B-08FB6A39DEA7}"/>
          </ac:spMkLst>
        </pc:spChg>
        <pc:spChg chg="del">
          <ac:chgData name="Iqbal, Mohammad Umar" userId="00b7fda7-75c0-4f15-a161-c96a3a5d757e" providerId="ADAL" clId="{2ED655F6-9577-4D22-B7F3-11ADB94E2F4B}" dt="2025-05-06T13:22:08.123" v="133" actId="478"/>
          <ac:spMkLst>
            <pc:docMk/>
            <pc:sldMk cId="656371581" sldId="257"/>
            <ac:spMk id="15" creationId="{8FBEC4D2-C14F-D6CB-B32F-8B86D350F92A}"/>
          </ac:spMkLst>
        </pc:spChg>
        <pc:spChg chg="del">
          <ac:chgData name="Iqbal, Mohammad Umar" userId="00b7fda7-75c0-4f15-a161-c96a3a5d757e" providerId="ADAL" clId="{2ED655F6-9577-4D22-B7F3-11ADB94E2F4B}" dt="2025-05-06T13:22:08.123" v="133" actId="478"/>
          <ac:spMkLst>
            <pc:docMk/>
            <pc:sldMk cId="656371581" sldId="257"/>
            <ac:spMk id="16" creationId="{3FA2BEFF-44D8-C975-8F3F-706FA86EBD0B}"/>
          </ac:spMkLst>
        </pc:spChg>
        <pc:spChg chg="del">
          <ac:chgData name="Iqbal, Mohammad Umar" userId="00b7fda7-75c0-4f15-a161-c96a3a5d757e" providerId="ADAL" clId="{2ED655F6-9577-4D22-B7F3-11ADB94E2F4B}" dt="2025-05-06T13:22:08.123" v="133" actId="478"/>
          <ac:spMkLst>
            <pc:docMk/>
            <pc:sldMk cId="656371581" sldId="257"/>
            <ac:spMk id="18" creationId="{AB5FAA8F-FF0E-BEB0-B45F-07EA31022F50}"/>
          </ac:spMkLst>
        </pc:spChg>
        <pc:spChg chg="del">
          <ac:chgData name="Iqbal, Mohammad Umar" userId="00b7fda7-75c0-4f15-a161-c96a3a5d757e" providerId="ADAL" clId="{2ED655F6-9577-4D22-B7F3-11ADB94E2F4B}" dt="2025-05-06T13:22:08.123" v="133" actId="478"/>
          <ac:spMkLst>
            <pc:docMk/>
            <pc:sldMk cId="656371581" sldId="257"/>
            <ac:spMk id="19" creationId="{AAC2E323-57C2-A559-8759-AF26FBF6D903}"/>
          </ac:spMkLst>
        </pc:spChg>
        <pc:spChg chg="del">
          <ac:chgData name="Iqbal, Mohammad Umar" userId="00b7fda7-75c0-4f15-a161-c96a3a5d757e" providerId="ADAL" clId="{2ED655F6-9577-4D22-B7F3-11ADB94E2F4B}" dt="2025-05-06T13:22:08.123" v="133" actId="478"/>
          <ac:spMkLst>
            <pc:docMk/>
            <pc:sldMk cId="656371581" sldId="257"/>
            <ac:spMk id="20" creationId="{A94FDFC4-3485-EE7C-F1CC-55A27BFC8A0D}"/>
          </ac:spMkLst>
        </pc:spChg>
        <pc:spChg chg="del">
          <ac:chgData name="Iqbal, Mohammad Umar" userId="00b7fda7-75c0-4f15-a161-c96a3a5d757e" providerId="ADAL" clId="{2ED655F6-9577-4D22-B7F3-11ADB94E2F4B}" dt="2025-05-06T13:22:08.123" v="133" actId="478"/>
          <ac:spMkLst>
            <pc:docMk/>
            <pc:sldMk cId="656371581" sldId="257"/>
            <ac:spMk id="21" creationId="{8B26434C-2E08-569D-E337-FEA7DB2C68DD}"/>
          </ac:spMkLst>
        </pc:spChg>
        <pc:spChg chg="del">
          <ac:chgData name="Iqbal, Mohammad Umar" userId="00b7fda7-75c0-4f15-a161-c96a3a5d757e" providerId="ADAL" clId="{2ED655F6-9577-4D22-B7F3-11ADB94E2F4B}" dt="2025-05-06T13:22:08.123" v="133" actId="478"/>
          <ac:spMkLst>
            <pc:docMk/>
            <pc:sldMk cId="656371581" sldId="257"/>
            <ac:spMk id="22" creationId="{037D76BA-548C-F440-940B-085D434EAB6F}"/>
          </ac:spMkLst>
        </pc:spChg>
        <pc:spChg chg="del">
          <ac:chgData name="Iqbal, Mohammad Umar" userId="00b7fda7-75c0-4f15-a161-c96a3a5d757e" providerId="ADAL" clId="{2ED655F6-9577-4D22-B7F3-11ADB94E2F4B}" dt="2025-05-06T13:22:08.123" v="133" actId="478"/>
          <ac:spMkLst>
            <pc:docMk/>
            <pc:sldMk cId="656371581" sldId="257"/>
            <ac:spMk id="25" creationId="{13981DD1-4A00-E99B-5C92-326C4D2082B2}"/>
          </ac:spMkLst>
        </pc:spChg>
        <pc:spChg chg="del">
          <ac:chgData name="Iqbal, Mohammad Umar" userId="00b7fda7-75c0-4f15-a161-c96a3a5d757e" providerId="ADAL" clId="{2ED655F6-9577-4D22-B7F3-11ADB94E2F4B}" dt="2025-05-06T13:22:08.123" v="133" actId="478"/>
          <ac:spMkLst>
            <pc:docMk/>
            <pc:sldMk cId="656371581" sldId="257"/>
            <ac:spMk id="26" creationId="{02FEBA31-EF31-FA11-2A2C-A73D8399102F}"/>
          </ac:spMkLst>
        </pc:spChg>
        <pc:spChg chg="mod">
          <ac:chgData name="Iqbal, Mohammad Umar" userId="00b7fda7-75c0-4f15-a161-c96a3a5d757e" providerId="ADAL" clId="{2ED655F6-9577-4D22-B7F3-11ADB94E2F4B}" dt="2025-05-06T13:22:08.621" v="134"/>
          <ac:spMkLst>
            <pc:docMk/>
            <pc:sldMk cId="656371581" sldId="257"/>
            <ac:spMk id="31" creationId="{D356641C-D1BE-C1CB-83FB-891A30F94CED}"/>
          </ac:spMkLst>
        </pc:spChg>
        <pc:spChg chg="mod">
          <ac:chgData name="Iqbal, Mohammad Umar" userId="00b7fda7-75c0-4f15-a161-c96a3a5d757e" providerId="ADAL" clId="{2ED655F6-9577-4D22-B7F3-11ADB94E2F4B}" dt="2025-05-06T13:22:08.621" v="134"/>
          <ac:spMkLst>
            <pc:docMk/>
            <pc:sldMk cId="656371581" sldId="257"/>
            <ac:spMk id="40" creationId="{3FEFED5B-F224-E213-5450-627B1BCE509F}"/>
          </ac:spMkLst>
        </pc:spChg>
        <pc:spChg chg="mod">
          <ac:chgData name="Iqbal, Mohammad Umar" userId="00b7fda7-75c0-4f15-a161-c96a3a5d757e" providerId="ADAL" clId="{2ED655F6-9577-4D22-B7F3-11ADB94E2F4B}" dt="2025-05-06T13:22:08.621" v="134"/>
          <ac:spMkLst>
            <pc:docMk/>
            <pc:sldMk cId="656371581" sldId="257"/>
            <ac:spMk id="42" creationId="{D2DF128E-7A60-63D2-39E0-1B88CFC951E8}"/>
          </ac:spMkLst>
        </pc:spChg>
        <pc:spChg chg="mod">
          <ac:chgData name="Iqbal, Mohammad Umar" userId="00b7fda7-75c0-4f15-a161-c96a3a5d757e" providerId="ADAL" clId="{2ED655F6-9577-4D22-B7F3-11ADB94E2F4B}" dt="2025-05-06T13:22:08.621" v="134"/>
          <ac:spMkLst>
            <pc:docMk/>
            <pc:sldMk cId="656371581" sldId="257"/>
            <ac:spMk id="43" creationId="{2E3C42BB-60CC-6DD3-BE89-E34C4D706385}"/>
          </ac:spMkLst>
        </pc:spChg>
        <pc:spChg chg="mod">
          <ac:chgData name="Iqbal, Mohammad Umar" userId="00b7fda7-75c0-4f15-a161-c96a3a5d757e" providerId="ADAL" clId="{2ED655F6-9577-4D22-B7F3-11ADB94E2F4B}" dt="2025-05-06T13:19:45.133" v="124" actId="1076"/>
          <ac:spMkLst>
            <pc:docMk/>
            <pc:sldMk cId="656371581" sldId="257"/>
            <ac:spMk id="45" creationId="{503B6365-2EFA-18F3-4B54-E9FB46A4D708}"/>
          </ac:spMkLst>
        </pc:spChg>
        <pc:spChg chg="mod">
          <ac:chgData name="Iqbal, Mohammad Umar" userId="00b7fda7-75c0-4f15-a161-c96a3a5d757e" providerId="ADAL" clId="{2ED655F6-9577-4D22-B7F3-11ADB94E2F4B}" dt="2025-05-06T13:20:04.303" v="131" actId="1076"/>
          <ac:spMkLst>
            <pc:docMk/>
            <pc:sldMk cId="656371581" sldId="257"/>
            <ac:spMk id="46" creationId="{1D7E2CE9-AED5-4265-E405-B58DB47493C7}"/>
          </ac:spMkLst>
        </pc:spChg>
        <pc:spChg chg="mod">
          <ac:chgData name="Iqbal, Mohammad Umar" userId="00b7fda7-75c0-4f15-a161-c96a3a5d757e" providerId="ADAL" clId="{2ED655F6-9577-4D22-B7F3-11ADB94E2F4B}" dt="2025-05-06T13:19:55.798" v="128" actId="1076"/>
          <ac:spMkLst>
            <pc:docMk/>
            <pc:sldMk cId="656371581" sldId="257"/>
            <ac:spMk id="47" creationId="{361E2781-E1C7-54C1-632A-1FF10613BA12}"/>
          </ac:spMkLst>
        </pc:spChg>
        <pc:spChg chg="mod">
          <ac:chgData name="Iqbal, Mohammad Umar" userId="00b7fda7-75c0-4f15-a161-c96a3a5d757e" providerId="ADAL" clId="{2ED655F6-9577-4D22-B7F3-11ADB94E2F4B}" dt="2025-05-06T13:19:53.614" v="127" actId="1076"/>
          <ac:spMkLst>
            <pc:docMk/>
            <pc:sldMk cId="656371581" sldId="257"/>
            <ac:spMk id="48" creationId="{EAFC4561-8F44-41B4-169D-224E2464E961}"/>
          </ac:spMkLst>
        </pc:spChg>
        <pc:spChg chg="mod">
          <ac:chgData name="Iqbal, Mohammad Umar" userId="00b7fda7-75c0-4f15-a161-c96a3a5d757e" providerId="ADAL" clId="{2ED655F6-9577-4D22-B7F3-11ADB94E2F4B}" dt="2025-05-06T13:19:12.837" v="115" actId="1076"/>
          <ac:spMkLst>
            <pc:docMk/>
            <pc:sldMk cId="656371581" sldId="257"/>
            <ac:spMk id="49" creationId="{C1C11CF0-44B6-CB53-1605-8D8C722D48D3}"/>
          </ac:spMkLst>
        </pc:spChg>
        <pc:spChg chg="add del mod">
          <ac:chgData name="Iqbal, Mohammad Umar" userId="00b7fda7-75c0-4f15-a161-c96a3a5d757e" providerId="ADAL" clId="{2ED655F6-9577-4D22-B7F3-11ADB94E2F4B}" dt="2025-05-06T13:16:48.156" v="102" actId="478"/>
          <ac:spMkLst>
            <pc:docMk/>
            <pc:sldMk cId="656371581" sldId="257"/>
            <ac:spMk id="50" creationId="{DDD01DE7-37B6-501B-3F5F-FABBD06E2E19}"/>
          </ac:spMkLst>
        </pc:spChg>
        <pc:spChg chg="mod">
          <ac:chgData name="Iqbal, Mohammad Umar" userId="00b7fda7-75c0-4f15-a161-c96a3a5d757e" providerId="ADAL" clId="{2ED655F6-9577-4D22-B7F3-11ADB94E2F4B}" dt="2025-05-06T13:22:08.621" v="134"/>
          <ac:spMkLst>
            <pc:docMk/>
            <pc:sldMk cId="656371581" sldId="257"/>
            <ac:spMk id="51" creationId="{ED02189D-4954-E82B-228F-3E6075B30E6C}"/>
          </ac:spMkLst>
        </pc:spChg>
        <pc:spChg chg="mod">
          <ac:chgData name="Iqbal, Mohammad Umar" userId="00b7fda7-75c0-4f15-a161-c96a3a5d757e" providerId="ADAL" clId="{2ED655F6-9577-4D22-B7F3-11ADB94E2F4B}" dt="2025-05-06T13:22:08.621" v="134"/>
          <ac:spMkLst>
            <pc:docMk/>
            <pc:sldMk cId="656371581" sldId="257"/>
            <ac:spMk id="53" creationId="{171C2F48-C51C-836C-86FA-02C2EDAABD52}"/>
          </ac:spMkLst>
        </pc:spChg>
        <pc:spChg chg="mod">
          <ac:chgData name="Iqbal, Mohammad Umar" userId="00b7fda7-75c0-4f15-a161-c96a3a5d757e" providerId="ADAL" clId="{2ED655F6-9577-4D22-B7F3-11ADB94E2F4B}" dt="2025-05-06T13:22:08.621" v="134"/>
          <ac:spMkLst>
            <pc:docMk/>
            <pc:sldMk cId="656371581" sldId="257"/>
            <ac:spMk id="55" creationId="{C4FCCF30-2F35-DAE2-466A-5B4DD2532966}"/>
          </ac:spMkLst>
        </pc:spChg>
        <pc:spChg chg="mod">
          <ac:chgData name="Iqbal, Mohammad Umar" userId="00b7fda7-75c0-4f15-a161-c96a3a5d757e" providerId="ADAL" clId="{2ED655F6-9577-4D22-B7F3-11ADB94E2F4B}" dt="2025-05-06T13:22:08.621" v="134"/>
          <ac:spMkLst>
            <pc:docMk/>
            <pc:sldMk cId="656371581" sldId="257"/>
            <ac:spMk id="58" creationId="{358D7187-83E0-1BF4-8995-DC77C8B6FB6E}"/>
          </ac:spMkLst>
        </pc:spChg>
      </pc:sldChg>
    </pc:docChg>
  </pc:docChgLst>
  <pc:docChgLst>
    <pc:chgData name="Iqbal, Mohammad Umar" userId="00b7fda7-75c0-4f15-a161-c96a3a5d757e" providerId="ADAL" clId="{4F743BC2-2246-4DE0-90AA-97FE560386CF}"/>
    <pc:docChg chg="undo custSel modSld">
      <pc:chgData name="Iqbal, Mohammad Umar" userId="00b7fda7-75c0-4f15-a161-c96a3a5d757e" providerId="ADAL" clId="{4F743BC2-2246-4DE0-90AA-97FE560386CF}" dt="2024-02-28T08:52:27.713" v="59" actId="20577"/>
      <pc:docMkLst>
        <pc:docMk/>
      </pc:docMkLst>
      <pc:sldChg chg="addSp delSp modSp mod">
        <pc:chgData name="Iqbal, Mohammad Umar" userId="00b7fda7-75c0-4f15-a161-c96a3a5d757e" providerId="ADAL" clId="{4F743BC2-2246-4DE0-90AA-97FE560386CF}" dt="2024-02-28T08:52:27.713" v="59" actId="20577"/>
        <pc:sldMkLst>
          <pc:docMk/>
          <pc:sldMk cId="0" sldId="256"/>
        </pc:sldMkLst>
      </pc:sldChg>
    </pc:docChg>
  </pc:docChgLst>
  <pc:docChgLst>
    <pc:chgData name="Iqbal, Mohammad Umar" userId="00b7fda7-75c0-4f15-a161-c96a3a5d757e" providerId="ADAL" clId="{44BCC536-D215-44D9-BF36-DB0D092C49BE}"/>
    <pc:docChg chg="undo redo custSel addSld modSld">
      <pc:chgData name="Iqbal, Mohammad Umar" userId="00b7fda7-75c0-4f15-a161-c96a3a5d757e" providerId="ADAL" clId="{44BCC536-D215-44D9-BF36-DB0D092C49BE}" dt="2024-03-29T15:23:57.488" v="187" actId="12"/>
      <pc:docMkLst>
        <pc:docMk/>
      </pc:docMkLst>
      <pc:sldChg chg="addSp modSp mod">
        <pc:chgData name="Iqbal, Mohammad Umar" userId="00b7fda7-75c0-4f15-a161-c96a3a5d757e" providerId="ADAL" clId="{44BCC536-D215-44D9-BF36-DB0D092C49BE}" dt="2024-03-29T15:23:57.488" v="187" actId="12"/>
        <pc:sldMkLst>
          <pc:docMk/>
          <pc:sldMk cId="0" sldId="256"/>
        </pc:sldMkLst>
      </pc:sldChg>
      <pc:sldChg chg="addSp delSp modSp add mod">
        <pc:chgData name="Iqbal, Mohammad Umar" userId="00b7fda7-75c0-4f15-a161-c96a3a5d757e" providerId="ADAL" clId="{44BCC536-D215-44D9-BF36-DB0D092C49BE}" dt="2024-03-29T15:23:47.709" v="185" actId="12"/>
        <pc:sldMkLst>
          <pc:docMk/>
          <pc:sldMk cId="656371581" sldId="257"/>
        </pc:sldMkLst>
      </pc:sldChg>
    </pc:docChg>
  </pc:docChgLst>
  <pc:docChgLst>
    <pc:chgData name="Iqbal, Mohammad Umar" userId="00b7fda7-75c0-4f15-a161-c96a3a5d757e" providerId="ADAL" clId="{9B59681A-752A-4199-9954-515987D99B43}"/>
    <pc:docChg chg="undo custSel modSld">
      <pc:chgData name="Iqbal, Mohammad Umar" userId="00b7fda7-75c0-4f15-a161-c96a3a5d757e" providerId="ADAL" clId="{9B59681A-752A-4199-9954-515987D99B43}" dt="2024-07-10T12:29:11.518" v="35" actId="478"/>
      <pc:docMkLst>
        <pc:docMk/>
      </pc:docMkLst>
      <pc:sldChg chg="delSp modSp mod">
        <pc:chgData name="Iqbal, Mohammad Umar" userId="00b7fda7-75c0-4f15-a161-c96a3a5d757e" providerId="ADAL" clId="{9B59681A-752A-4199-9954-515987D99B43}" dt="2024-07-10T12:29:11.518" v="35" actId="478"/>
        <pc:sldMkLst>
          <pc:docMk/>
          <pc:sldMk cId="0" sldId="256"/>
        </pc:sldMkLst>
      </pc:sldChg>
      <pc:sldChg chg="modSp mod">
        <pc:chgData name="Iqbal, Mohammad Umar" userId="00b7fda7-75c0-4f15-a161-c96a3a5d757e" providerId="ADAL" clId="{9B59681A-752A-4199-9954-515987D99B43}" dt="2024-07-10T10:56:28.977" v="34"/>
        <pc:sldMkLst>
          <pc:docMk/>
          <pc:sldMk cId="656371581"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74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5BFA-5DF5-7CDF-F6CE-5CE9FF93DEA4}"/>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C270B1EB-5ABA-071F-C878-E4511275F248}"/>
              </a:ext>
            </a:extLst>
          </p:cNvP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8933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4"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583389" y="8689644"/>
            <a:ext cx="976630" cy="2002789"/>
          </a:xfrm>
          <a:custGeom>
            <a:avLst/>
            <a:gdLst/>
            <a:ahLst/>
            <a:cxnLst/>
            <a:rect l="l" t="t" r="r" b="b"/>
            <a:pathLst>
              <a:path w="976629" h="2002790">
                <a:moveTo>
                  <a:pt x="976615" y="0"/>
                </a:moveTo>
                <a:lnTo>
                  <a:pt x="976615" y="2002358"/>
                </a:lnTo>
                <a:lnTo>
                  <a:pt x="0" y="2002358"/>
                </a:lnTo>
                <a:lnTo>
                  <a:pt x="976615" y="0"/>
                </a:lnTo>
              </a:path>
            </a:pathLst>
          </a:custGeom>
          <a:solidFill>
            <a:srgbClr val="9253A1"/>
          </a:solidFill>
        </p:spPr>
        <p:txBody>
          <a:bodyPr wrap="square" lIns="0" tIns="0" rIns="0" bIns="0" rtlCol="0"/>
          <a:lstStyle/>
          <a:p>
            <a:endParaRPr/>
          </a:p>
        </p:txBody>
      </p:sp>
      <p:sp>
        <p:nvSpPr>
          <p:cNvPr id="17" name="bk object 17"/>
          <p:cNvSpPr/>
          <p:nvPr/>
        </p:nvSpPr>
        <p:spPr>
          <a:xfrm>
            <a:off x="6316573" y="9448572"/>
            <a:ext cx="1243965" cy="1243965"/>
          </a:xfrm>
          <a:custGeom>
            <a:avLst/>
            <a:gdLst/>
            <a:ahLst/>
            <a:cxnLst/>
            <a:rect l="l" t="t" r="r" b="b"/>
            <a:pathLst>
              <a:path w="1243965" h="1243965">
                <a:moveTo>
                  <a:pt x="1243431" y="0"/>
                </a:moveTo>
                <a:lnTo>
                  <a:pt x="1243431" y="1243431"/>
                </a:lnTo>
                <a:lnTo>
                  <a:pt x="0" y="1243431"/>
                </a:lnTo>
                <a:lnTo>
                  <a:pt x="1243431" y="0"/>
                </a:lnTo>
              </a:path>
            </a:pathLst>
          </a:custGeom>
          <a:solidFill>
            <a:srgbClr val="00BCE7"/>
          </a:solidFill>
        </p:spPr>
        <p:txBody>
          <a:bodyPr wrap="square" lIns="0" tIns="0" rIns="0" bIns="0" rtlCol="0"/>
          <a:lstStyle/>
          <a:p>
            <a:endParaRPr/>
          </a:p>
        </p:txBody>
      </p:sp>
      <p:sp>
        <p:nvSpPr>
          <p:cNvPr id="2" name="Holder 2"/>
          <p:cNvSpPr>
            <a:spLocks noGrp="1"/>
          </p:cNvSpPr>
          <p:nvPr>
            <p:ph type="title"/>
          </p:nvPr>
        </p:nvSpPr>
        <p:spPr>
          <a:xfrm>
            <a:off x="378142" y="427735"/>
            <a:ext cx="6806564" cy="17109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4"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1"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5/6/2025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73796" y="3031373"/>
            <a:ext cx="6121697" cy="2462213"/>
          </a:xfrm>
          <a:prstGeom prst="rect">
            <a:avLst/>
          </a:prstGeom>
        </p:spPr>
        <p:txBody>
          <a:bodyPr vert="horz" wrap="square" lIns="0" tIns="0" rIns="0" bIns="0" rtlCol="0">
            <a:spAutoFit/>
          </a:bodyPr>
          <a:lstStyle/>
          <a:p>
            <a:pPr marL="12700" algn="r" rtl="1"/>
            <a:r>
              <a:rPr lang="fa-IR" sz="1200" b="1" i="0" u="none" strike="noStrike" dirty="0">
                <a:solidFill>
                  <a:srgbClr val="9253A1"/>
                </a:solidFill>
                <a:effectLst/>
                <a:latin typeface="Calibri" panose="020F0502020204030204" pitchFamily="34" charset="0"/>
                <a:cs typeface="Calibri" panose="020F0502020204030204" pitchFamily="34" charset="0"/>
              </a:rPr>
              <a:t>معلومات مهمة</a:t>
            </a:r>
            <a:endParaRPr lang="en-US" sz="1200" b="1" dirty="0">
              <a:solidFill>
                <a:srgbClr val="9253A1"/>
              </a:solidFill>
            </a:endParaRPr>
          </a:p>
          <a:p>
            <a:pPr marL="12700" algn="r" rtl="1"/>
            <a:endParaRPr lang="en-US" sz="1200" b="0" i="0" u="none" strike="noStrike" dirty="0">
              <a:solidFill>
                <a:srgbClr val="000000"/>
              </a:solidFill>
              <a:effectLst/>
              <a:latin typeface="Calibri" panose="020F0502020204030204" pitchFamily="34" charset="0"/>
              <a:cs typeface="Calibri" panose="020F0502020204030204" pitchFamily="34" charset="0"/>
            </a:endParaRP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يتم تقديم برنامج المساعدة النقدية اليونانية لمقدمي طلبات الحماية الدولية الذين يقيمون في أماكن إقامة رسمية توفرها السلطات اليونانية. وهي مرافق الاستقبال المفتوحة ومراكز الاستقبال وتحديد الهوية</a:t>
            </a:r>
            <a:r>
              <a:rPr lang="ur-PK" sz="1200" b="0" i="0" u="none" strike="noStrike" dirty="0">
                <a:solidFill>
                  <a:srgbClr val="000000"/>
                </a:solidFill>
                <a:effectLst/>
                <a:latin typeface="Calibri" panose="020F0502020204030204" pitchFamily="34" charset="0"/>
                <a:cs typeface="Calibri" panose="020F0502020204030204" pitchFamily="34" charset="0"/>
              </a:rPr>
              <a:t> </a:t>
            </a:r>
            <a:r>
              <a:rPr lang="en-US" sz="1200" b="0" i="0" u="none" strike="noStrike" dirty="0">
                <a:solidFill>
                  <a:srgbClr val="000000"/>
                </a:solidFill>
                <a:effectLst/>
                <a:latin typeface="Calibri" panose="020F0502020204030204" pitchFamily="34" charset="0"/>
                <a:cs typeface="Calibri" panose="020F0502020204030204" pitchFamily="34" charset="0"/>
              </a:rPr>
              <a:t>RICs)</a:t>
            </a:r>
            <a:r>
              <a:rPr lang="ur-PK" sz="1200" b="0" i="0" u="none" strike="noStrike" dirty="0">
                <a:solidFill>
                  <a:srgbClr val="000000"/>
                </a:solidFill>
                <a:effectLst/>
                <a:latin typeface="Calibri" panose="020F0502020204030204" pitchFamily="34" charset="0"/>
                <a:cs typeface="Calibri" panose="020F0502020204030204" pitchFamily="34" charset="0"/>
              </a:rPr>
              <a:t>) </a:t>
            </a:r>
            <a:r>
              <a:rPr lang="en-US" sz="1200" b="0" i="0" u="none" strike="noStrike" dirty="0">
                <a:solidFill>
                  <a:srgbClr val="000000"/>
                </a:solidFill>
                <a:effectLst/>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والملاجئ التي تتعاون مع وزارة الهجرة واللجوء.</a:t>
            </a:r>
            <a:endParaRPr lang="en-US" sz="1200" dirty="0"/>
          </a:p>
          <a:p>
            <a:pPr marL="12700" algn="r" rtl="1"/>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marL="12700" algn="r" rtl="1"/>
            <a:r>
              <a:rPr lang="fa-IR" sz="1200" dirty="0">
                <a:cs typeface="Calibri" panose="020F0502020204030204" pitchFamily="34" charset="0"/>
              </a:rPr>
              <a:t>تدیر وزارة الھجرة واللجوء البرنامج من خلال خدمات الإغاثة الكاثولیكیة وشریكتھا كاریتاس أثینا. یتم تقدیم المساعدة النقدیة لك لمساعدتك في تغطیة الاحتیاجات الأساسیة ، مثل الطعام والملابس والأحذیة ومستلزمات النظافة الشخصیة والاتصالات السلكیة واللاسلكیة والسفر داخل مكان الإقامة بالإضافة إلى نفقات المدرسة الأساسیة والأدویة.تهدف المساعدة إلى تغطية هذه الاحتياجات لمدة شهر واحد من تاريخ استلام رمز الدفع الخاص بك للحصول على مساعدتك.</a:t>
            </a:r>
            <a:endParaRPr lang="en-US" sz="1200" dirty="0"/>
          </a:p>
          <a:p>
            <a:pPr marL="12700" algn="r" rtl="1"/>
            <a:endParaRPr lang="en-US" sz="1200" dirty="0"/>
          </a:p>
          <a:p>
            <a:pPr marL="12700" algn="r" rtl="1"/>
            <a:r>
              <a:rPr lang="fa-IR" sz="1400" b="1" i="0" u="none" strike="noStrike" dirty="0">
                <a:solidFill>
                  <a:srgbClr val="9253A1"/>
                </a:solidFill>
                <a:effectLst/>
                <a:latin typeface="Calibri" panose="020F0502020204030204" pitchFamily="34" charset="0"/>
                <a:cs typeface="Calibri" panose="020F0502020204030204" pitchFamily="34" charset="0"/>
              </a:rPr>
              <a:t>١. كيف أستلم المساعدة النقدية</a:t>
            </a:r>
            <a:r>
              <a:rPr lang="ur-PK" sz="1400" b="1" i="0" u="none" strike="noStrike" dirty="0">
                <a:solidFill>
                  <a:srgbClr val="9253A1"/>
                </a:solidFill>
                <a:effectLst/>
                <a:latin typeface="Calibri" panose="020F0502020204030204" pitchFamily="34" charset="0"/>
                <a:cs typeface="Calibri" panose="020F0502020204030204" pitchFamily="34" charset="0"/>
              </a:rPr>
              <a:t>؟</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algn="r" rtl="1"/>
            <a:r>
              <a:rPr lang="fa-IR" sz="1200" dirty="0">
                <a:cs typeface="Calibri" panose="020F0502020204030204" pitchFamily="34" charset="0"/>
              </a:rPr>
              <a:t>يمكنك تحصيلها من الوكالات الشريكة</a:t>
            </a:r>
            <a:r>
              <a:rPr lang="en-US" sz="1200" dirty="0">
                <a:cs typeface="Calibri" panose="020F0502020204030204" pitchFamily="34" charset="0"/>
              </a:rPr>
              <a:t> </a:t>
            </a:r>
            <a:r>
              <a:rPr lang="fa-IR" sz="1200" dirty="0">
                <a:cs typeface="Calibri" panose="020F0502020204030204" pitchFamily="34" charset="0"/>
              </a:rPr>
              <a:t>مباشرة </a:t>
            </a:r>
            <a:r>
              <a:rPr lang="fa-IR" sz="1200" b="1" dirty="0">
                <a:cs typeface="Calibri" panose="020F0502020204030204" pitchFamily="34" charset="0"/>
              </a:rPr>
              <a:t>بعد استلام رمز الدفع على هاتفك المحمول.</a:t>
            </a:r>
            <a:endParaRPr lang="en-US" sz="1200" b="1" dirty="0"/>
          </a:p>
        </p:txBody>
      </p:sp>
      <p:sp>
        <p:nvSpPr>
          <p:cNvPr id="6" name="object 6"/>
          <p:cNvSpPr txBox="1"/>
          <p:nvPr/>
        </p:nvSpPr>
        <p:spPr>
          <a:xfrm>
            <a:off x="1559877" y="1545558"/>
            <a:ext cx="4436745" cy="282129"/>
          </a:xfrm>
          <a:prstGeom prst="rect">
            <a:avLst/>
          </a:prstGeom>
        </p:spPr>
        <p:txBody>
          <a:bodyPr vert="horz" wrap="square" lIns="0" tIns="0" rIns="0" bIns="0" rtlCol="0">
            <a:spAutoFit/>
          </a:bodyPr>
          <a:lstStyle/>
          <a:p>
            <a:pPr algn="ctr">
              <a:lnSpc>
                <a:spcPts val="2240"/>
              </a:lnSpc>
            </a:pPr>
            <a:r>
              <a:rPr lang="fa-IR" sz="2000" b="1" i="0" u="none" strike="noStrike" dirty="0">
                <a:solidFill>
                  <a:srgbClr val="FF0000"/>
                </a:solidFill>
                <a:effectLst/>
                <a:latin typeface="Calibri" panose="020F0502020204030204" pitchFamily="34" charset="0"/>
                <a:cs typeface="Calibri" panose="020F0502020204030204" pitchFamily="34" charset="0"/>
              </a:rPr>
              <a:t>معلومات مهمة</a:t>
            </a:r>
            <a:endParaRPr lang="en-GB" sz="1900" dirty="0">
              <a:solidFill>
                <a:srgbClr val="FF0000"/>
              </a:solidFill>
              <a:latin typeface="Calibri"/>
              <a:cs typeface="Calibri"/>
            </a:endParaRPr>
          </a:p>
        </p:txBody>
      </p:sp>
      <p:sp>
        <p:nvSpPr>
          <p:cNvPr id="7" name="object 7"/>
          <p:cNvSpPr/>
          <p:nvPr/>
        </p:nvSpPr>
        <p:spPr>
          <a:xfrm>
            <a:off x="509660" y="1503581"/>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8" name="object 8"/>
          <p:cNvSpPr txBox="1"/>
          <p:nvPr/>
        </p:nvSpPr>
        <p:spPr>
          <a:xfrm>
            <a:off x="656345" y="1524250"/>
            <a:ext cx="240029" cy="419100"/>
          </a:xfrm>
          <a:prstGeom prst="rect">
            <a:avLst/>
          </a:prstGeom>
        </p:spPr>
        <p:txBody>
          <a:bodyPr vert="horz" wrap="square" lIns="0" tIns="0" rIns="0" bIns="0" rtlCol="0">
            <a:spAutoFit/>
          </a:bodyPr>
          <a:lstStyle/>
          <a:p>
            <a:pPr marL="12700">
              <a:lnSpc>
                <a:spcPct val="100000"/>
              </a:lnSpc>
            </a:pPr>
            <a:r>
              <a:rPr sz="3100" b="1" spc="240">
                <a:solidFill>
                  <a:srgbClr val="FFFFFF"/>
                </a:solidFill>
                <a:latin typeface="Calibri"/>
                <a:cs typeface="Calibri"/>
              </a:rPr>
              <a:t>?</a:t>
            </a:r>
            <a:endParaRPr sz="3100">
              <a:latin typeface="Calibri"/>
              <a:cs typeface="Calibri"/>
            </a:endParaRPr>
          </a:p>
        </p:txBody>
      </p:sp>
      <p:sp>
        <p:nvSpPr>
          <p:cNvPr id="9" name="object 9"/>
          <p:cNvSpPr/>
          <p:nvPr/>
        </p:nvSpPr>
        <p:spPr>
          <a:xfrm>
            <a:off x="6472104" y="1506928"/>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10" name="object 10"/>
          <p:cNvSpPr/>
          <p:nvPr/>
        </p:nvSpPr>
        <p:spPr>
          <a:xfrm>
            <a:off x="6567117" y="1601131"/>
            <a:ext cx="306899" cy="306895"/>
          </a:xfrm>
          <a:prstGeom prst="rect">
            <a:avLst/>
          </a:prstGeom>
          <a:blipFill>
            <a:blip r:embed="rId3" cstate="print"/>
            <a:stretch>
              <a:fillRect/>
            </a:stretch>
          </a:blipFill>
        </p:spPr>
        <p:txBody>
          <a:bodyPr wrap="square" lIns="0" tIns="0" rIns="0" bIns="0" rtlCol="0"/>
          <a:lstStyle/>
          <a:p>
            <a:endParaRPr/>
          </a:p>
        </p:txBody>
      </p:sp>
      <p:sp>
        <p:nvSpPr>
          <p:cNvPr id="29" name="TextBox 28">
            <a:extLst>
              <a:ext uri="{FF2B5EF4-FFF2-40B4-BE49-F238E27FC236}">
                <a16:creationId xmlns:a16="http://schemas.microsoft.com/office/drawing/2014/main" id="{D6282459-CFC2-9AC7-5923-B7921DB28F95}"/>
              </a:ext>
            </a:extLst>
          </p:cNvPr>
          <p:cNvSpPr txBox="1"/>
          <p:nvPr/>
        </p:nvSpPr>
        <p:spPr>
          <a:xfrm>
            <a:off x="300704" y="868558"/>
            <a:ext cx="6886575" cy="584775"/>
          </a:xfrm>
          <a:prstGeom prst="rect">
            <a:avLst/>
          </a:prstGeom>
          <a:noFill/>
        </p:spPr>
        <p:txBody>
          <a:bodyPr wrap="square" rtlCol="0">
            <a:spAutoFit/>
          </a:bodyPr>
          <a:lstStyle/>
          <a:p>
            <a:pPr algn="ctr" rtl="1"/>
            <a:r>
              <a:rPr lang="fa-IR" sz="1600" b="0" i="0" u="none" strike="noStrike" dirty="0">
                <a:solidFill>
                  <a:srgbClr val="224A93"/>
                </a:solidFill>
                <a:effectLst/>
                <a:cs typeface="Calibri" panose="020F0502020204030204" pitchFamily="34" charset="0"/>
              </a:rPr>
              <a:t>وزارة الھجرة واللجوء برنامج المساعدة النقدية الیونانیة لمقدمي الحمایة الدولیة </a:t>
            </a:r>
          </a:p>
          <a:p>
            <a:pPr algn="ctr" rtl="1"/>
            <a:r>
              <a:rPr lang="fa-IR" sz="1600" b="0" i="0" u="none" strike="noStrike" dirty="0">
                <a:solidFill>
                  <a:srgbClr val="224A93"/>
                </a:solidFill>
                <a:effectLst/>
                <a:cs typeface="Calibri" panose="020F0502020204030204" pitchFamily="34" charset="0"/>
              </a:rPr>
              <a:t>برنامج المساعدة النقدية في اليونان لمقدمي طلبات الحماية الدولية </a:t>
            </a:r>
          </a:p>
        </p:txBody>
      </p:sp>
      <p:sp>
        <p:nvSpPr>
          <p:cNvPr id="30" name="TextBox 29">
            <a:extLst>
              <a:ext uri="{FF2B5EF4-FFF2-40B4-BE49-F238E27FC236}">
                <a16:creationId xmlns:a16="http://schemas.microsoft.com/office/drawing/2014/main" id="{54570752-7241-148B-B686-F8C88F69E309}"/>
              </a:ext>
            </a:extLst>
          </p:cNvPr>
          <p:cNvSpPr txBox="1"/>
          <p:nvPr/>
        </p:nvSpPr>
        <p:spPr>
          <a:xfrm>
            <a:off x="6592318" y="10231735"/>
            <a:ext cx="1037831" cy="461665"/>
          </a:xfrm>
          <a:prstGeom prst="rect">
            <a:avLst/>
          </a:prstGeom>
          <a:noFill/>
        </p:spPr>
        <p:txBody>
          <a:bodyPr wrap="square" rtlCol="0">
            <a:spAutoFit/>
          </a:bodyPr>
          <a:lstStyle/>
          <a:p>
            <a:r>
              <a:rPr lang="en-US" sz="2400" dirty="0">
                <a:solidFill>
                  <a:schemeClr val="bg1"/>
                </a:solidFill>
              </a:rPr>
              <a:t>Arabic</a:t>
            </a:r>
            <a:endParaRPr lang="en-US" sz="1600" dirty="0">
              <a:solidFill>
                <a:schemeClr val="bg1"/>
              </a:solidFill>
            </a:endParaRPr>
          </a:p>
        </p:txBody>
      </p:sp>
      <p:grpSp>
        <p:nvGrpSpPr>
          <p:cNvPr id="51" name="Group 50">
            <a:extLst>
              <a:ext uri="{FF2B5EF4-FFF2-40B4-BE49-F238E27FC236}">
                <a16:creationId xmlns:a16="http://schemas.microsoft.com/office/drawing/2014/main" id="{79E181B1-8CDA-8EC5-E01C-E8FB3F200EB6}"/>
              </a:ext>
            </a:extLst>
          </p:cNvPr>
          <p:cNvGrpSpPr/>
          <p:nvPr/>
        </p:nvGrpSpPr>
        <p:grpSpPr>
          <a:xfrm>
            <a:off x="656345" y="5714482"/>
            <a:ext cx="6434489" cy="3228723"/>
            <a:chOff x="561005" y="5298123"/>
            <a:chExt cx="6434489" cy="3228723"/>
          </a:xfrm>
        </p:grpSpPr>
        <p:grpSp>
          <p:nvGrpSpPr>
            <p:cNvPr id="50" name="Group 49">
              <a:extLst>
                <a:ext uri="{FF2B5EF4-FFF2-40B4-BE49-F238E27FC236}">
                  <a16:creationId xmlns:a16="http://schemas.microsoft.com/office/drawing/2014/main" id="{2661E3C0-8905-5653-EBD1-4CB7085C5065}"/>
                </a:ext>
              </a:extLst>
            </p:cNvPr>
            <p:cNvGrpSpPr/>
            <p:nvPr/>
          </p:nvGrpSpPr>
          <p:grpSpPr>
            <a:xfrm>
              <a:off x="561005" y="5298123"/>
              <a:ext cx="6434489" cy="3228723"/>
              <a:chOff x="561005" y="5298123"/>
              <a:chExt cx="6434489" cy="3228723"/>
            </a:xfrm>
          </p:grpSpPr>
          <p:grpSp>
            <p:nvGrpSpPr>
              <p:cNvPr id="31" name="Group 30">
                <a:extLst>
                  <a:ext uri="{FF2B5EF4-FFF2-40B4-BE49-F238E27FC236}">
                    <a16:creationId xmlns:a16="http://schemas.microsoft.com/office/drawing/2014/main" id="{33E405FA-FEE8-3E0E-A3F0-88F557ABEEAE}"/>
                  </a:ext>
                </a:extLst>
              </p:cNvPr>
              <p:cNvGrpSpPr/>
              <p:nvPr/>
            </p:nvGrpSpPr>
            <p:grpSpPr>
              <a:xfrm>
                <a:off x="561005" y="5298123"/>
                <a:ext cx="6434489" cy="3228723"/>
                <a:chOff x="561005" y="5298123"/>
                <a:chExt cx="6434489" cy="3228723"/>
              </a:xfrm>
            </p:grpSpPr>
            <p:sp>
              <p:nvSpPr>
                <p:cNvPr id="4" name="object 4"/>
                <p:cNvSpPr txBox="1"/>
                <p:nvPr/>
              </p:nvSpPr>
              <p:spPr>
                <a:xfrm>
                  <a:off x="656345" y="5298123"/>
                  <a:ext cx="6252958" cy="923330"/>
                </a:xfrm>
                <a:prstGeom prst="rect">
                  <a:avLst/>
                </a:prstGeom>
              </p:spPr>
              <p:txBody>
                <a:bodyPr vert="horz" wrap="square" lIns="0" tIns="0" rIns="0" bIns="0" rtlCol="0">
                  <a:spAutoFit/>
                </a:bodyPr>
                <a:lstStyle/>
                <a:p>
                  <a:pPr marL="12700" algn="r" rtl="1">
                    <a:buClr>
                      <a:srgbClr val="9253A1"/>
                    </a:buClr>
                    <a:tabLst>
                      <a:tab pos="187960" algn="l"/>
                    </a:tabLst>
                  </a:pPr>
                  <a:r>
                    <a:rPr lang="fa-IR" sz="1400" b="1" i="0" u="none" strike="noStrike" dirty="0">
                      <a:solidFill>
                        <a:srgbClr val="9253A1"/>
                      </a:solidFill>
                      <a:effectLst/>
                      <a:latin typeface="Calibri" panose="020F0502020204030204" pitchFamily="34" charset="0"/>
                      <a:cs typeface="Calibri" panose="020F0502020204030204" pitchFamily="34" charset="0"/>
                    </a:rPr>
                    <a:t>٢. متى سأتمكن من الحصول على المساعدة النقدية؟</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marL="171450" indent="-171450" algn="r" rtl="1">
                    <a:lnSpc>
                      <a:spcPct val="150000"/>
                    </a:lnSpc>
                    <a:buClr>
                      <a:srgbClr val="9253A1"/>
                    </a:buClr>
                    <a:buFont typeface="Arial" panose="020B0604020202020204" pitchFamily="34" charset="0"/>
                    <a:buChar char="•"/>
                  </a:pPr>
                  <a:r>
                    <a:rPr lang="fa-IR" sz="1200" dirty="0">
                      <a:cs typeface="Calibri" panose="020F0502020204030204" pitchFamily="34" charset="0"/>
                    </a:rPr>
                    <a:t>هتستقبل رسالة ف هاتفك المحمول أو رسالة ألا أل </a:t>
                  </a:r>
                  <a:r>
                    <a:rPr lang="en-US" sz="1200" dirty="0">
                      <a:cs typeface="Calibri" panose="020F0502020204030204" pitchFamily="34" charset="0"/>
                    </a:rPr>
                    <a:t> Viber</a:t>
                  </a:r>
                  <a:r>
                    <a:rPr lang="fa-IR" sz="1200" dirty="0">
                      <a:cs typeface="Calibri" panose="020F0502020204030204" pitchFamily="34" charset="0"/>
                    </a:rPr>
                    <a:t>إبلاغك إن المساعدة النقدية متاحة في</a:t>
                  </a:r>
                  <a:r>
                    <a:rPr lang="en-US" sz="1200" dirty="0">
                      <a:cs typeface="Calibri" panose="020F0502020204030204" pitchFamily="34" charset="0"/>
                    </a:rPr>
                    <a:t> </a:t>
                  </a:r>
                  <a:r>
                    <a:rPr lang="fa-IR" sz="1200" dirty="0">
                      <a:cs typeface="Calibri" panose="020F0502020204030204" pitchFamily="34" charset="0"/>
                    </a:rPr>
                    <a:t>الوكالات الشريكة</a:t>
                  </a:r>
                  <a:r>
                    <a:rPr lang="en-US" sz="1200" dirty="0">
                      <a:cs typeface="Calibri" panose="020F0502020204030204" pitchFamily="34" charset="0"/>
                    </a:rPr>
                    <a:t>.</a:t>
                  </a:r>
                  <a:endParaRPr lang="en-US" sz="1200" dirty="0"/>
                </a:p>
                <a:p>
                  <a:pPr marL="184150" indent="-171450" algn="r" rtl="1">
                    <a:lnSpc>
                      <a:spcPct val="150000"/>
                    </a:lnSpc>
                    <a:buClr>
                      <a:srgbClr val="9253A1"/>
                    </a:buClr>
                    <a:buFont typeface="Arial" panose="020B0604020202020204" pitchFamily="34" charset="0"/>
                    <a:buChar char="•"/>
                    <a:tabLst>
                      <a:tab pos="187960" algn="l"/>
                    </a:tabLst>
                  </a:pPr>
                  <a:r>
                    <a:rPr lang="fa-IR" sz="1200" b="1" i="0" u="none" strike="noStrike" dirty="0">
                      <a:solidFill>
                        <a:srgbClr val="000000"/>
                      </a:solidFill>
                      <a:effectLst/>
                      <a:latin typeface="Calibri" panose="020F0502020204030204" pitchFamily="34" charset="0"/>
                      <a:cs typeface="Calibri" panose="020F0502020204030204" pitchFamily="34" charset="0"/>
                    </a:rPr>
                    <a:t>لا تشارك رمز الدفع الخاص بك</a:t>
                  </a:r>
                  <a:r>
                    <a:rPr lang="fa-IR" sz="1200" b="0" i="0" u="none" strike="noStrike" dirty="0">
                      <a:solidFill>
                        <a:srgbClr val="000000"/>
                      </a:solidFill>
                      <a:effectLst/>
                      <a:latin typeface="Calibri" panose="020F0502020204030204" pitchFamily="34" charset="0"/>
                      <a:cs typeface="Calibri" panose="020F0502020204030204" pitchFamily="34" charset="0"/>
                    </a:rPr>
                    <a:t>. ومن المهم الحفاظ على سرية هذه المعلومات. لا تشاركها مع أي شخص.</a:t>
                  </a:r>
                  <a:endParaRPr lang="en-US" sz="1400" b="1" dirty="0">
                    <a:solidFill>
                      <a:srgbClr val="9253A1"/>
                    </a:solidFill>
                  </a:endParaRPr>
                </a:p>
                <a:p>
                  <a:pPr marL="12700">
                    <a:lnSpc>
                      <a:spcPct val="100000"/>
                    </a:lnSpc>
                    <a:buClr>
                      <a:srgbClr val="9253A1"/>
                    </a:buClr>
                    <a:tabLst>
                      <a:tab pos="187960" algn="l"/>
                    </a:tabLst>
                  </a:pPr>
                  <a:endParaRPr sz="1000" spc="20" dirty="0">
                    <a:latin typeface="Century Gothic"/>
                  </a:endParaRPr>
                </a:p>
              </p:txBody>
            </p:sp>
            <p:grpSp>
              <p:nvGrpSpPr>
                <p:cNvPr id="69" name="Group 68">
                  <a:extLst>
                    <a:ext uri="{FF2B5EF4-FFF2-40B4-BE49-F238E27FC236}">
                      <a16:creationId xmlns:a16="http://schemas.microsoft.com/office/drawing/2014/main" id="{07ED1FD0-0B35-D75B-AC21-2C09F449061E}"/>
                    </a:ext>
                  </a:extLst>
                </p:cNvPr>
                <p:cNvGrpSpPr/>
                <p:nvPr/>
              </p:nvGrpSpPr>
              <p:grpSpPr>
                <a:xfrm>
                  <a:off x="561005" y="6063474"/>
                  <a:ext cx="6434489" cy="2463372"/>
                  <a:chOff x="566141" y="6017727"/>
                  <a:chExt cx="6434489" cy="2463372"/>
                </a:xfrm>
              </p:grpSpPr>
              <p:sp>
                <p:nvSpPr>
                  <p:cNvPr id="45" name="TextBox 44">
                    <a:extLst>
                      <a:ext uri="{FF2B5EF4-FFF2-40B4-BE49-F238E27FC236}">
                        <a16:creationId xmlns:a16="http://schemas.microsoft.com/office/drawing/2014/main" id="{25B4F6A2-FDED-F0BA-767E-136ED40C828F}"/>
                      </a:ext>
                    </a:extLst>
                  </p:cNvPr>
                  <p:cNvSpPr txBox="1"/>
                  <p:nvPr/>
                </p:nvSpPr>
                <p:spPr>
                  <a:xfrm>
                    <a:off x="787606" y="6017727"/>
                    <a:ext cx="6213024" cy="2339102"/>
                  </a:xfrm>
                  <a:prstGeom prst="rect">
                    <a:avLst/>
                  </a:prstGeom>
                  <a:noFill/>
                </p:spPr>
                <p:txBody>
                  <a:bodyPr wrap="square" rtlCol="0">
                    <a:spAutoFit/>
                  </a:bodyPr>
                  <a:lstStyle/>
                  <a:p>
                    <a:pPr algn="r" rtl="1"/>
                    <a:r>
                      <a:rPr lang="fa-IR" sz="1400" b="1" i="0" u="none" strike="noStrike" dirty="0">
                        <a:solidFill>
                          <a:srgbClr val="9253A1"/>
                        </a:solidFill>
                        <a:effectLst/>
                        <a:latin typeface="Calibri" panose="020F0502020204030204" pitchFamily="34" charset="0"/>
                        <a:cs typeface="Calibri" panose="020F0502020204030204" pitchFamily="34" charset="0"/>
                      </a:rPr>
                      <a:t>٣ . كيف يمكنني الحصول على المساعدة المالية من الوكالات الشريكة</a:t>
                    </a:r>
                    <a:r>
                      <a:rPr lang="en-US" sz="1400" b="1" i="0" u="none" strike="noStrike" dirty="0">
                        <a:solidFill>
                          <a:srgbClr val="9253A1"/>
                        </a:solidFill>
                        <a:effectLst/>
                        <a:latin typeface="Calibri" panose="020F0502020204030204" pitchFamily="34" charset="0"/>
                        <a:cs typeface="Calibri" panose="020F0502020204030204" pitchFamily="34" charset="0"/>
                      </a:rPr>
                      <a:t>؟</a:t>
                    </a:r>
                  </a:p>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لما الدفع يتم، هتستقبل </a:t>
                    </a:r>
                    <a:r>
                      <a:rPr lang="fa-IR" sz="1200" b="1" i="0" u="none" strike="noStrike" dirty="0">
                        <a:solidFill>
                          <a:srgbClr val="000000"/>
                        </a:solidFill>
                        <a:effectLst/>
                        <a:latin typeface="Calibri" panose="020F0502020204030204" pitchFamily="34" charset="0"/>
                        <a:cs typeface="Calibri" panose="020F0502020204030204" pitchFamily="34" charset="0"/>
                      </a:rPr>
                      <a:t>رمز دافع </a:t>
                    </a:r>
                    <a:r>
                      <a:rPr lang="fa-IR" sz="1200" b="0" i="0" u="none" strike="noStrike" dirty="0">
                        <a:solidFill>
                          <a:srgbClr val="000000"/>
                        </a:solidFill>
                        <a:effectLst/>
                        <a:latin typeface="Calibri" panose="020F0502020204030204" pitchFamily="34" charset="0"/>
                        <a:cs typeface="Calibri" panose="020F0502020204030204" pitchFamily="34" charset="0"/>
                      </a:rPr>
                      <a:t>في هاتفك المحمول. تحتاج تقدم الرمزهذا مع </a:t>
                    </a:r>
                    <a:r>
                      <a:rPr lang="fa-IR" sz="1200" b="1" i="0" u="none" strike="noStrike" dirty="0">
                        <a:solidFill>
                          <a:srgbClr val="000000"/>
                        </a:solidFill>
                        <a:effectLst/>
                        <a:latin typeface="Calibri" panose="020F0502020204030204" pitchFamily="34" charset="0"/>
                        <a:cs typeface="Calibri" panose="020F0502020204030204" pitchFamily="34" charset="0"/>
                      </a:rPr>
                      <a:t>بطاقتك أل رسمية، </a:t>
                    </a:r>
                    <a:r>
                      <a:rPr lang="fa-IR" sz="1200" b="0" i="0" u="none" strike="noStrike" dirty="0">
                        <a:solidFill>
                          <a:srgbClr val="000000"/>
                        </a:solidFill>
                        <a:effectLst/>
                        <a:latin typeface="Calibri" panose="020F0502020204030204" pitchFamily="34" charset="0"/>
                        <a:cs typeface="Calibri" panose="020F0502020204030204" pitchFamily="34" charset="0"/>
                      </a:rPr>
                      <a:t>في الوكالات الشريكة</a:t>
                    </a:r>
                    <a:r>
                      <a:rPr lang="en-US" sz="1200" b="0" i="0" u="none" strike="noStrike" dirty="0">
                        <a:solidFill>
                          <a:srgbClr val="000000"/>
                        </a:solidFill>
                        <a:effectLst/>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لي إستلام المساعدة النقدية. المساعدة النقدية </a:t>
                    </a:r>
                    <a:r>
                      <a:rPr lang="fa-IR" sz="1200" b="1" i="0" u="none" strike="noStrike" dirty="0">
                        <a:solidFill>
                          <a:srgbClr val="000000"/>
                        </a:solidFill>
                        <a:effectLst/>
                        <a:latin typeface="Calibri" panose="020F0502020204030204" pitchFamily="34" charset="0"/>
                        <a:cs typeface="Calibri" panose="020F0502020204030204" pitchFamily="34" charset="0"/>
                      </a:rPr>
                      <a:t>يمكن إستلام من مستلم رمز الدفع بنفسه، </a:t>
                    </a:r>
                    <a:r>
                      <a:rPr lang="fa-IR" sz="1200" b="0" i="0" u="none" strike="noStrike" dirty="0">
                        <a:solidFill>
                          <a:srgbClr val="000000"/>
                        </a:solidFill>
                        <a:effectLst/>
                        <a:latin typeface="Calibri" panose="020F0502020204030204" pitchFamily="34" charset="0"/>
                        <a:cs typeface="Calibri" panose="020F0502020204030204" pitchFamily="34" charset="0"/>
                      </a:rPr>
                      <a:t>وليس من قبل أي شخص آخر. </a:t>
                    </a:r>
                  </a:p>
                  <a:p>
                    <a:pPr algn="r" rtl="1"/>
                    <a:endParaRPr lang="en-US" sz="1200" i="0" u="none" strike="noStrike" dirty="0">
                      <a:solidFill>
                        <a:srgbClr val="000000"/>
                      </a:solidFill>
                      <a:effectLst/>
                      <a:latin typeface="Calibri" panose="020F0502020204030204" pitchFamily="34" charset="0"/>
                      <a:cs typeface="Calibri" panose="020F0502020204030204" pitchFamily="34" charset="0"/>
                    </a:endParaRPr>
                  </a:p>
                  <a:p>
                    <a:pPr algn="r" rtl="1"/>
                    <a:r>
                      <a:rPr lang="fa-IR" sz="1400" b="1" i="0" u="none" strike="noStrike" dirty="0">
                        <a:solidFill>
                          <a:srgbClr val="9253A1"/>
                        </a:solidFill>
                        <a:effectLst/>
                        <a:latin typeface="Calibri" panose="020F0502020204030204" pitchFamily="34" charset="0"/>
                        <a:cs typeface="Calibri" panose="020F0502020204030204" pitchFamily="34" charset="0"/>
                      </a:rPr>
                      <a:t>٤. ماذا يمكنني أن أفعل إذا لم أتلق رمز الدفع الخاص بي، أو فقدت الرمز الخاص بي، أو كانت الوكالة مغلقة؟</a:t>
                    </a:r>
                    <a:endParaRPr lang="en-US" sz="1400" b="1" i="0" u="none" strike="noStrike" dirty="0">
                      <a:solidFill>
                        <a:srgbClr val="9253A1"/>
                      </a:solidFill>
                      <a:effectLst/>
                      <a:latin typeface="Calibri" panose="020F0502020204030204" pitchFamily="34" charset="0"/>
                      <a:cs typeface="Calibri" panose="020F0502020204030204" pitchFamily="34" charset="0"/>
                    </a:endParaRPr>
                  </a:p>
                  <a:p>
                    <a:pPr algn="r" rtl="1"/>
                    <a:r>
                      <a:rPr lang="fa-IR" sz="1200" b="1" i="0" u="none" strike="noStrike" dirty="0">
                        <a:solidFill>
                          <a:srgbClr val="000000"/>
                        </a:solidFill>
                        <a:effectLst/>
                        <a:latin typeface="Calibri" panose="020F0502020204030204" pitchFamily="34" charset="0"/>
                        <a:cs typeface="Calibri" panose="020F0502020204030204" pitchFamily="34" charset="0"/>
                      </a:rPr>
                      <a:t>يرجى الاتصال بخط المساعدة:</a:t>
                    </a:r>
                    <a:endParaRPr lang="en-US" sz="1200" b="1" dirty="0"/>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a:p>
                    <a:pPr algn="r" rtl="1"/>
                    <a:endParaRPr lang="en-US" sz="1400" b="1" dirty="0">
                      <a:solidFill>
                        <a:srgbClr val="9253A1"/>
                      </a:solidFill>
                    </a:endParaRPr>
                  </a:p>
                </p:txBody>
              </p:sp>
              <p:sp>
                <p:nvSpPr>
                  <p:cNvPr id="62" name="object 27">
                    <a:extLst>
                      <a:ext uri="{FF2B5EF4-FFF2-40B4-BE49-F238E27FC236}">
                        <a16:creationId xmlns:a16="http://schemas.microsoft.com/office/drawing/2014/main" id="{D976AF5D-D86B-01BF-8447-DDA6C42BFD57}"/>
                      </a:ext>
                    </a:extLst>
                  </p:cNvPr>
                  <p:cNvSpPr/>
                  <p:nvPr/>
                </p:nvSpPr>
                <p:spPr>
                  <a:xfrm>
                    <a:off x="4180713" y="7738780"/>
                    <a:ext cx="45719" cy="697265"/>
                  </a:xfrm>
                  <a:custGeom>
                    <a:avLst/>
                    <a:gdLst/>
                    <a:ahLst/>
                    <a:cxnLst/>
                    <a:rect l="l" t="t" r="r" b="b"/>
                    <a:pathLst>
                      <a:path h="513079">
                        <a:moveTo>
                          <a:pt x="0" y="0"/>
                        </a:moveTo>
                        <a:lnTo>
                          <a:pt x="0" y="512775"/>
                        </a:lnTo>
                      </a:path>
                    </a:pathLst>
                  </a:custGeom>
                  <a:ln w="12700">
                    <a:solidFill>
                      <a:srgbClr val="9253A1"/>
                    </a:solidFill>
                    <a:prstDash val="dash"/>
                  </a:ln>
                </p:spPr>
                <p:txBody>
                  <a:bodyPr wrap="square" lIns="0" tIns="0" rIns="0" bIns="0" rtlCol="0"/>
                  <a:lstStyle/>
                  <a:p>
                    <a:endParaRPr/>
                  </a:p>
                </p:txBody>
              </p:sp>
              <p:grpSp>
                <p:nvGrpSpPr>
                  <p:cNvPr id="66" name="Group 65">
                    <a:extLst>
                      <a:ext uri="{FF2B5EF4-FFF2-40B4-BE49-F238E27FC236}">
                        <a16:creationId xmlns:a16="http://schemas.microsoft.com/office/drawing/2014/main" id="{22A30C2C-32D7-FD58-29F6-3ADF0E0A9AA0}"/>
                      </a:ext>
                    </a:extLst>
                  </p:cNvPr>
                  <p:cNvGrpSpPr/>
                  <p:nvPr/>
                </p:nvGrpSpPr>
                <p:grpSpPr>
                  <a:xfrm>
                    <a:off x="566141" y="7599648"/>
                    <a:ext cx="6401263" cy="881451"/>
                    <a:chOff x="566141" y="8197457"/>
                    <a:chExt cx="6401263" cy="881451"/>
                  </a:xfrm>
                </p:grpSpPr>
                <p:grpSp>
                  <p:nvGrpSpPr>
                    <p:cNvPr id="65" name="Group 64">
                      <a:extLst>
                        <a:ext uri="{FF2B5EF4-FFF2-40B4-BE49-F238E27FC236}">
                          <a16:creationId xmlns:a16="http://schemas.microsoft.com/office/drawing/2014/main" id="{991E03BC-3DCB-F41B-4995-10F8272B1971}"/>
                        </a:ext>
                      </a:extLst>
                    </p:cNvPr>
                    <p:cNvGrpSpPr/>
                    <p:nvPr/>
                  </p:nvGrpSpPr>
                  <p:grpSpPr>
                    <a:xfrm>
                      <a:off x="3453797" y="8319907"/>
                      <a:ext cx="3513607" cy="586105"/>
                      <a:chOff x="3453797" y="8319907"/>
                      <a:chExt cx="3513607" cy="586105"/>
                    </a:xfrm>
                  </p:grpSpPr>
                  <p:grpSp>
                    <p:nvGrpSpPr>
                      <p:cNvPr id="56" name="Group 55">
                        <a:extLst>
                          <a:ext uri="{FF2B5EF4-FFF2-40B4-BE49-F238E27FC236}">
                            <a16:creationId xmlns:a16="http://schemas.microsoft.com/office/drawing/2014/main" id="{E4DF283B-7CCC-F74D-BBC5-4CE14ECD71DC}"/>
                          </a:ext>
                        </a:extLst>
                      </p:cNvPr>
                      <p:cNvGrpSpPr/>
                      <p:nvPr/>
                    </p:nvGrpSpPr>
                    <p:grpSpPr>
                      <a:xfrm>
                        <a:off x="6381299" y="8319907"/>
                        <a:ext cx="586105" cy="586105"/>
                        <a:chOff x="505972" y="8099741"/>
                        <a:chExt cx="586105" cy="586105"/>
                      </a:xfrm>
                    </p:grpSpPr>
                    <p:sp>
                      <p:nvSpPr>
                        <p:cNvPr id="54" name="object 90">
                          <a:extLst>
                            <a:ext uri="{FF2B5EF4-FFF2-40B4-BE49-F238E27FC236}">
                              <a16:creationId xmlns:a16="http://schemas.microsoft.com/office/drawing/2014/main" id="{6221896D-5534-D639-D5BC-1EC545FCEF24}"/>
                            </a:ext>
                          </a:extLst>
                        </p:cNvPr>
                        <p:cNvSpPr/>
                        <p:nvPr/>
                      </p:nvSpPr>
                      <p:spPr>
                        <a:xfrm>
                          <a:off x="505972" y="8099741"/>
                          <a:ext cx="586105" cy="586105"/>
                        </a:xfrm>
                        <a:custGeom>
                          <a:avLst/>
                          <a:gdLst/>
                          <a:ahLst/>
                          <a:cxnLst/>
                          <a:rect l="l" t="t" r="r" b="b"/>
                          <a:pathLst>
                            <a:path w="586105" h="586104">
                              <a:moveTo>
                                <a:pt x="292976" y="0"/>
                              </a:moveTo>
                              <a:lnTo>
                                <a:pt x="245456" y="3834"/>
                              </a:lnTo>
                              <a:lnTo>
                                <a:pt x="200376" y="14935"/>
                              </a:lnTo>
                              <a:lnTo>
                                <a:pt x="158340" y="32700"/>
                              </a:lnTo>
                              <a:lnTo>
                                <a:pt x="119951" y="56525"/>
                              </a:lnTo>
                              <a:lnTo>
                                <a:pt x="85813" y="85807"/>
                              </a:lnTo>
                              <a:lnTo>
                                <a:pt x="56529" y="119943"/>
                              </a:lnTo>
                              <a:lnTo>
                                <a:pt x="32703" y="158330"/>
                              </a:lnTo>
                              <a:lnTo>
                                <a:pt x="14936" y="200364"/>
                              </a:lnTo>
                              <a:lnTo>
                                <a:pt x="3834" y="245443"/>
                              </a:lnTo>
                              <a:lnTo>
                                <a:pt x="0" y="292963"/>
                              </a:lnTo>
                              <a:lnTo>
                                <a:pt x="971" y="316992"/>
                              </a:lnTo>
                              <a:lnTo>
                                <a:pt x="8515" y="363370"/>
                              </a:lnTo>
                              <a:lnTo>
                                <a:pt x="23024" y="407005"/>
                              </a:lnTo>
                              <a:lnTo>
                                <a:pt x="43896" y="447292"/>
                              </a:lnTo>
                              <a:lnTo>
                                <a:pt x="70527" y="483631"/>
                              </a:lnTo>
                              <a:lnTo>
                                <a:pt x="102313" y="515416"/>
                              </a:lnTo>
                              <a:lnTo>
                                <a:pt x="138652" y="542046"/>
                              </a:lnTo>
                              <a:lnTo>
                                <a:pt x="178940" y="562916"/>
                              </a:lnTo>
                              <a:lnTo>
                                <a:pt x="222573" y="577425"/>
                              </a:lnTo>
                              <a:lnTo>
                                <a:pt x="268948" y="584968"/>
                              </a:lnTo>
                              <a:lnTo>
                                <a:pt x="292976" y="585939"/>
                              </a:lnTo>
                              <a:lnTo>
                                <a:pt x="317003" y="584968"/>
                              </a:lnTo>
                              <a:lnTo>
                                <a:pt x="363379" y="577425"/>
                              </a:lnTo>
                              <a:lnTo>
                                <a:pt x="407012" y="562916"/>
                              </a:lnTo>
                              <a:lnTo>
                                <a:pt x="447300" y="542046"/>
                              </a:lnTo>
                              <a:lnTo>
                                <a:pt x="483638" y="515416"/>
                              </a:lnTo>
                              <a:lnTo>
                                <a:pt x="515425" y="483631"/>
                              </a:lnTo>
                              <a:lnTo>
                                <a:pt x="542056" y="447292"/>
                              </a:lnTo>
                              <a:lnTo>
                                <a:pt x="562927" y="407005"/>
                              </a:lnTo>
                              <a:lnTo>
                                <a:pt x="577437" y="363370"/>
                              </a:lnTo>
                              <a:lnTo>
                                <a:pt x="584981" y="316992"/>
                              </a:lnTo>
                              <a:lnTo>
                                <a:pt x="585952" y="292963"/>
                              </a:lnTo>
                              <a:lnTo>
                                <a:pt x="584981" y="268936"/>
                              </a:lnTo>
                              <a:lnTo>
                                <a:pt x="577437" y="222561"/>
                              </a:lnTo>
                              <a:lnTo>
                                <a:pt x="562927" y="178929"/>
                              </a:lnTo>
                              <a:lnTo>
                                <a:pt x="542056" y="138643"/>
                              </a:lnTo>
                              <a:lnTo>
                                <a:pt x="515425" y="102306"/>
                              </a:lnTo>
                              <a:lnTo>
                                <a:pt x="483638" y="70522"/>
                              </a:lnTo>
                              <a:lnTo>
                                <a:pt x="447300" y="43892"/>
                              </a:lnTo>
                              <a:lnTo>
                                <a:pt x="407012" y="23022"/>
                              </a:lnTo>
                              <a:lnTo>
                                <a:pt x="363379" y="8514"/>
                              </a:lnTo>
                              <a:lnTo>
                                <a:pt x="317003" y="971"/>
                              </a:lnTo>
                              <a:lnTo>
                                <a:pt x="292976" y="0"/>
                              </a:lnTo>
                              <a:close/>
                            </a:path>
                          </a:pathLst>
                        </a:custGeom>
                        <a:solidFill>
                          <a:srgbClr val="00468B"/>
                        </a:solidFill>
                      </p:spPr>
                      <p:txBody>
                        <a:bodyPr wrap="square" lIns="0" tIns="0" rIns="0" bIns="0" rtlCol="0"/>
                        <a:lstStyle/>
                        <a:p>
                          <a:endParaRPr dirty="0"/>
                        </a:p>
                      </p:txBody>
                    </p:sp>
                    <p:sp>
                      <p:nvSpPr>
                        <p:cNvPr id="55" name="object 91">
                          <a:extLst>
                            <a:ext uri="{FF2B5EF4-FFF2-40B4-BE49-F238E27FC236}">
                              <a16:creationId xmlns:a16="http://schemas.microsoft.com/office/drawing/2014/main" id="{D0A51D4B-4338-FE44-F7D3-DB5F045F414D}"/>
                            </a:ext>
                          </a:extLst>
                        </p:cNvPr>
                        <p:cNvSpPr/>
                        <p:nvPr/>
                      </p:nvSpPr>
                      <p:spPr>
                        <a:xfrm>
                          <a:off x="623129" y="8146413"/>
                          <a:ext cx="351790" cy="492759"/>
                        </a:xfrm>
                        <a:custGeom>
                          <a:avLst/>
                          <a:gdLst/>
                          <a:ahLst/>
                          <a:cxnLst/>
                          <a:rect l="l" t="t" r="r" b="b"/>
                          <a:pathLst>
                            <a:path w="351790" h="492760">
                              <a:moveTo>
                                <a:pt x="189976" y="0"/>
                              </a:moveTo>
                              <a:lnTo>
                                <a:pt x="38072" y="50876"/>
                              </a:lnTo>
                              <a:lnTo>
                                <a:pt x="1681" y="73569"/>
                              </a:lnTo>
                              <a:lnTo>
                                <a:pt x="0" y="81116"/>
                              </a:lnTo>
                              <a:lnTo>
                                <a:pt x="771" y="90514"/>
                              </a:lnTo>
                              <a:lnTo>
                                <a:pt x="124819" y="436385"/>
                              </a:lnTo>
                              <a:lnTo>
                                <a:pt x="142321" y="478820"/>
                              </a:lnTo>
                              <a:lnTo>
                                <a:pt x="161615" y="492244"/>
                              </a:lnTo>
                              <a:lnTo>
                                <a:pt x="171015" y="491471"/>
                              </a:lnTo>
                              <a:lnTo>
                                <a:pt x="182818" y="488501"/>
                              </a:lnTo>
                              <a:lnTo>
                                <a:pt x="197574" y="483593"/>
                              </a:lnTo>
                              <a:lnTo>
                                <a:pt x="313519" y="441372"/>
                              </a:lnTo>
                              <a:lnTo>
                                <a:pt x="316353" y="440233"/>
                              </a:lnTo>
                              <a:lnTo>
                                <a:pt x="149965" y="440233"/>
                              </a:lnTo>
                              <a:lnTo>
                                <a:pt x="134496" y="397726"/>
                              </a:lnTo>
                              <a:lnTo>
                                <a:pt x="175516" y="382804"/>
                              </a:lnTo>
                              <a:lnTo>
                                <a:pt x="129061" y="382804"/>
                              </a:lnTo>
                              <a:lnTo>
                                <a:pt x="113592" y="340297"/>
                              </a:lnTo>
                              <a:lnTo>
                                <a:pt x="154580" y="325374"/>
                              </a:lnTo>
                              <a:lnTo>
                                <a:pt x="108169" y="325374"/>
                              </a:lnTo>
                              <a:lnTo>
                                <a:pt x="92688" y="282855"/>
                              </a:lnTo>
                              <a:lnTo>
                                <a:pt x="138420" y="266218"/>
                              </a:lnTo>
                              <a:lnTo>
                                <a:pt x="157219" y="266218"/>
                              </a:lnTo>
                              <a:lnTo>
                                <a:pt x="155019" y="260172"/>
                              </a:lnTo>
                              <a:lnTo>
                                <a:pt x="198553" y="244331"/>
                              </a:lnTo>
                              <a:lnTo>
                                <a:pt x="112839" y="244331"/>
                              </a:lnTo>
                              <a:lnTo>
                                <a:pt x="98090" y="242383"/>
                              </a:lnTo>
                              <a:lnTo>
                                <a:pt x="67812" y="213864"/>
                              </a:lnTo>
                              <a:lnTo>
                                <a:pt x="37582" y="131445"/>
                              </a:lnTo>
                              <a:lnTo>
                                <a:pt x="33840" y="113408"/>
                              </a:lnTo>
                              <a:lnTo>
                                <a:pt x="35788" y="98658"/>
                              </a:lnTo>
                              <a:lnTo>
                                <a:pt x="64307" y="68381"/>
                              </a:lnTo>
                              <a:lnTo>
                                <a:pt x="143437" y="39345"/>
                              </a:lnTo>
                              <a:lnTo>
                                <a:pt x="161475" y="35603"/>
                              </a:lnTo>
                              <a:lnTo>
                                <a:pt x="219227" y="35603"/>
                              </a:lnTo>
                              <a:lnTo>
                                <a:pt x="214566" y="24009"/>
                              </a:lnTo>
                              <a:lnTo>
                                <a:pt x="209266" y="13428"/>
                              </a:lnTo>
                              <a:lnTo>
                                <a:pt x="203768" y="6071"/>
                              </a:lnTo>
                              <a:lnTo>
                                <a:pt x="197522" y="1680"/>
                              </a:lnTo>
                              <a:lnTo>
                                <a:pt x="189976" y="0"/>
                              </a:lnTo>
                              <a:close/>
                            </a:path>
                            <a:path w="351790" h="492760">
                              <a:moveTo>
                                <a:pt x="199028" y="381089"/>
                              </a:moveTo>
                              <a:lnTo>
                                <a:pt x="180229" y="381089"/>
                              </a:lnTo>
                              <a:lnTo>
                                <a:pt x="195697" y="423596"/>
                              </a:lnTo>
                              <a:lnTo>
                                <a:pt x="149965" y="440233"/>
                              </a:lnTo>
                              <a:lnTo>
                                <a:pt x="316353" y="440233"/>
                              </a:lnTo>
                              <a:lnTo>
                                <a:pt x="327578" y="435719"/>
                              </a:lnTo>
                              <a:lnTo>
                                <a:pt x="338157" y="430418"/>
                              </a:lnTo>
                              <a:lnTo>
                                <a:pt x="345513" y="424920"/>
                              </a:lnTo>
                              <a:lnTo>
                                <a:pt x="349902" y="418672"/>
                              </a:lnTo>
                              <a:lnTo>
                                <a:pt x="350152" y="417551"/>
                              </a:lnTo>
                              <a:lnTo>
                                <a:pt x="212296" y="417551"/>
                              </a:lnTo>
                              <a:lnTo>
                                <a:pt x="199028" y="381089"/>
                              </a:lnTo>
                              <a:close/>
                            </a:path>
                            <a:path w="351790" h="492760">
                              <a:moveTo>
                                <a:pt x="261342" y="358394"/>
                              </a:moveTo>
                              <a:lnTo>
                                <a:pt x="242548" y="358394"/>
                              </a:lnTo>
                              <a:lnTo>
                                <a:pt x="258029" y="400914"/>
                              </a:lnTo>
                              <a:lnTo>
                                <a:pt x="212296" y="417551"/>
                              </a:lnTo>
                              <a:lnTo>
                                <a:pt x="350152" y="417551"/>
                              </a:lnTo>
                              <a:lnTo>
                                <a:pt x="351582" y="411124"/>
                              </a:lnTo>
                              <a:lnTo>
                                <a:pt x="350809" y="401725"/>
                              </a:lnTo>
                              <a:lnTo>
                                <a:pt x="349083" y="394869"/>
                              </a:lnTo>
                              <a:lnTo>
                                <a:pt x="274615" y="394869"/>
                              </a:lnTo>
                              <a:lnTo>
                                <a:pt x="261342" y="358394"/>
                              </a:lnTo>
                              <a:close/>
                            </a:path>
                            <a:path w="351790" h="492760">
                              <a:moveTo>
                                <a:pt x="328623" y="335712"/>
                              </a:moveTo>
                              <a:lnTo>
                                <a:pt x="304879" y="335712"/>
                              </a:lnTo>
                              <a:lnTo>
                                <a:pt x="320348" y="378219"/>
                              </a:lnTo>
                              <a:lnTo>
                                <a:pt x="274615" y="394869"/>
                              </a:lnTo>
                              <a:lnTo>
                                <a:pt x="349083" y="394869"/>
                              </a:lnTo>
                              <a:lnTo>
                                <a:pt x="347839" y="389924"/>
                              </a:lnTo>
                              <a:lnTo>
                                <a:pt x="342885" y="375044"/>
                              </a:lnTo>
                              <a:lnTo>
                                <a:pt x="337137" y="359105"/>
                              </a:lnTo>
                              <a:lnTo>
                                <a:pt x="328623" y="335712"/>
                              </a:lnTo>
                              <a:close/>
                            </a:path>
                            <a:path w="351790" h="492760">
                              <a:moveTo>
                                <a:pt x="178119" y="323647"/>
                              </a:moveTo>
                              <a:lnTo>
                                <a:pt x="159325" y="323647"/>
                              </a:lnTo>
                              <a:lnTo>
                                <a:pt x="174793" y="366154"/>
                              </a:lnTo>
                              <a:lnTo>
                                <a:pt x="129061" y="382804"/>
                              </a:lnTo>
                              <a:lnTo>
                                <a:pt x="175516" y="382804"/>
                              </a:lnTo>
                              <a:lnTo>
                                <a:pt x="180229" y="381089"/>
                              </a:lnTo>
                              <a:lnTo>
                                <a:pt x="199028" y="381089"/>
                              </a:lnTo>
                              <a:lnTo>
                                <a:pt x="196828" y="375044"/>
                              </a:lnTo>
                              <a:lnTo>
                                <a:pt x="237805" y="360121"/>
                              </a:lnTo>
                              <a:lnTo>
                                <a:pt x="191392" y="360121"/>
                              </a:lnTo>
                              <a:lnTo>
                                <a:pt x="178119" y="323647"/>
                              </a:lnTo>
                              <a:close/>
                            </a:path>
                            <a:path w="351790" h="492760">
                              <a:moveTo>
                                <a:pt x="240438" y="300965"/>
                              </a:moveTo>
                              <a:lnTo>
                                <a:pt x="221644" y="300965"/>
                              </a:lnTo>
                              <a:lnTo>
                                <a:pt x="237125" y="343472"/>
                              </a:lnTo>
                              <a:lnTo>
                                <a:pt x="191392" y="360121"/>
                              </a:lnTo>
                              <a:lnTo>
                                <a:pt x="237805" y="360121"/>
                              </a:lnTo>
                              <a:lnTo>
                                <a:pt x="242548" y="358394"/>
                              </a:lnTo>
                              <a:lnTo>
                                <a:pt x="261342" y="358394"/>
                              </a:lnTo>
                              <a:lnTo>
                                <a:pt x="259147" y="352362"/>
                              </a:lnTo>
                              <a:lnTo>
                                <a:pt x="300135" y="337439"/>
                              </a:lnTo>
                              <a:lnTo>
                                <a:pt x="253711" y="337439"/>
                              </a:lnTo>
                              <a:lnTo>
                                <a:pt x="240438" y="300965"/>
                              </a:lnTo>
                              <a:close/>
                            </a:path>
                            <a:path w="351790" h="492760">
                              <a:moveTo>
                                <a:pt x="307722" y="278283"/>
                              </a:moveTo>
                              <a:lnTo>
                                <a:pt x="283975" y="278283"/>
                              </a:lnTo>
                              <a:lnTo>
                                <a:pt x="299444" y="320789"/>
                              </a:lnTo>
                              <a:lnTo>
                                <a:pt x="253711" y="337439"/>
                              </a:lnTo>
                              <a:lnTo>
                                <a:pt x="300135" y="337439"/>
                              </a:lnTo>
                              <a:lnTo>
                                <a:pt x="304879" y="335712"/>
                              </a:lnTo>
                              <a:lnTo>
                                <a:pt x="328623" y="335712"/>
                              </a:lnTo>
                              <a:lnTo>
                                <a:pt x="307722" y="278283"/>
                              </a:lnTo>
                              <a:close/>
                            </a:path>
                            <a:path w="351790" h="492760">
                              <a:moveTo>
                                <a:pt x="157219" y="266218"/>
                              </a:moveTo>
                              <a:lnTo>
                                <a:pt x="138420" y="266218"/>
                              </a:lnTo>
                              <a:lnTo>
                                <a:pt x="153889" y="308724"/>
                              </a:lnTo>
                              <a:lnTo>
                                <a:pt x="108169" y="325374"/>
                              </a:lnTo>
                              <a:lnTo>
                                <a:pt x="154580" y="325374"/>
                              </a:lnTo>
                              <a:lnTo>
                                <a:pt x="159325" y="323647"/>
                              </a:lnTo>
                              <a:lnTo>
                                <a:pt x="178119" y="323647"/>
                              </a:lnTo>
                              <a:lnTo>
                                <a:pt x="175924" y="317614"/>
                              </a:lnTo>
                              <a:lnTo>
                                <a:pt x="216901" y="302692"/>
                              </a:lnTo>
                              <a:lnTo>
                                <a:pt x="170488" y="302692"/>
                              </a:lnTo>
                              <a:lnTo>
                                <a:pt x="157219" y="266218"/>
                              </a:lnTo>
                              <a:close/>
                            </a:path>
                            <a:path w="351790" h="492760">
                              <a:moveTo>
                                <a:pt x="219537" y="243535"/>
                              </a:moveTo>
                              <a:lnTo>
                                <a:pt x="200739" y="243535"/>
                              </a:lnTo>
                              <a:lnTo>
                                <a:pt x="216221" y="286042"/>
                              </a:lnTo>
                              <a:lnTo>
                                <a:pt x="170488" y="302692"/>
                              </a:lnTo>
                              <a:lnTo>
                                <a:pt x="216901" y="302692"/>
                              </a:lnTo>
                              <a:lnTo>
                                <a:pt x="221644" y="300965"/>
                              </a:lnTo>
                              <a:lnTo>
                                <a:pt x="240438" y="300965"/>
                              </a:lnTo>
                              <a:lnTo>
                                <a:pt x="238242" y="294932"/>
                              </a:lnTo>
                              <a:lnTo>
                                <a:pt x="279231" y="280010"/>
                              </a:lnTo>
                              <a:lnTo>
                                <a:pt x="232807" y="280010"/>
                              </a:lnTo>
                              <a:lnTo>
                                <a:pt x="219537" y="243535"/>
                              </a:lnTo>
                              <a:close/>
                            </a:path>
                            <a:path w="351790" h="492760">
                              <a:moveTo>
                                <a:pt x="286821" y="220853"/>
                              </a:moveTo>
                              <a:lnTo>
                                <a:pt x="263071" y="220853"/>
                              </a:lnTo>
                              <a:lnTo>
                                <a:pt x="278540" y="263360"/>
                              </a:lnTo>
                              <a:lnTo>
                                <a:pt x="232807" y="280010"/>
                              </a:lnTo>
                              <a:lnTo>
                                <a:pt x="279231" y="280010"/>
                              </a:lnTo>
                              <a:lnTo>
                                <a:pt x="283975" y="278283"/>
                              </a:lnTo>
                              <a:lnTo>
                                <a:pt x="307722" y="278283"/>
                              </a:lnTo>
                              <a:lnTo>
                                <a:pt x="286821" y="220853"/>
                              </a:lnTo>
                              <a:close/>
                            </a:path>
                            <a:path w="351790" h="492760">
                              <a:moveTo>
                                <a:pt x="219227" y="35603"/>
                              </a:moveTo>
                              <a:lnTo>
                                <a:pt x="161475" y="35603"/>
                              </a:lnTo>
                              <a:lnTo>
                                <a:pt x="176224" y="37551"/>
                              </a:lnTo>
                              <a:lnTo>
                                <a:pt x="187891" y="43382"/>
                              </a:lnTo>
                              <a:lnTo>
                                <a:pt x="236731" y="148489"/>
                              </a:lnTo>
                              <a:lnTo>
                                <a:pt x="240473" y="166526"/>
                              </a:lnTo>
                              <a:lnTo>
                                <a:pt x="238525" y="181275"/>
                              </a:lnTo>
                              <a:lnTo>
                                <a:pt x="210006" y="211553"/>
                              </a:lnTo>
                              <a:lnTo>
                                <a:pt x="130877" y="240589"/>
                              </a:lnTo>
                              <a:lnTo>
                                <a:pt x="112839" y="244331"/>
                              </a:lnTo>
                              <a:lnTo>
                                <a:pt x="198553" y="244331"/>
                              </a:lnTo>
                              <a:lnTo>
                                <a:pt x="200739" y="243535"/>
                              </a:lnTo>
                              <a:lnTo>
                                <a:pt x="219537" y="243535"/>
                              </a:lnTo>
                              <a:lnTo>
                                <a:pt x="217338" y="237490"/>
                              </a:lnTo>
                              <a:lnTo>
                                <a:pt x="263071" y="220853"/>
                              </a:lnTo>
                              <a:lnTo>
                                <a:pt x="286821" y="220853"/>
                              </a:lnTo>
                              <a:lnTo>
                                <a:pt x="226774" y="55867"/>
                              </a:lnTo>
                              <a:lnTo>
                                <a:pt x="220218" y="38070"/>
                              </a:lnTo>
                              <a:lnTo>
                                <a:pt x="219227" y="35603"/>
                              </a:lnTo>
                              <a:close/>
                            </a:path>
                          </a:pathLst>
                        </a:custGeom>
                        <a:solidFill>
                          <a:srgbClr val="FFFFFF"/>
                        </a:solidFill>
                      </p:spPr>
                      <p:txBody>
                        <a:bodyPr wrap="square" lIns="0" tIns="0" rIns="0" bIns="0" rtlCol="0"/>
                        <a:lstStyle/>
                        <a:p>
                          <a:endParaRPr/>
                        </a:p>
                      </p:txBody>
                    </p:sp>
                  </p:grpSp>
                  <p:grpSp>
                    <p:nvGrpSpPr>
                      <p:cNvPr id="60" name="Group 59">
                        <a:extLst>
                          <a:ext uri="{FF2B5EF4-FFF2-40B4-BE49-F238E27FC236}">
                            <a16:creationId xmlns:a16="http://schemas.microsoft.com/office/drawing/2014/main" id="{17A36721-F533-9C56-45AF-80A0179D11DD}"/>
                          </a:ext>
                        </a:extLst>
                      </p:cNvPr>
                      <p:cNvGrpSpPr/>
                      <p:nvPr/>
                    </p:nvGrpSpPr>
                    <p:grpSpPr>
                      <a:xfrm>
                        <a:off x="3453797" y="8325622"/>
                        <a:ext cx="580390" cy="580390"/>
                        <a:chOff x="3410335" y="8105456"/>
                        <a:chExt cx="580390" cy="580390"/>
                      </a:xfrm>
                    </p:grpSpPr>
                    <p:sp>
                      <p:nvSpPr>
                        <p:cNvPr id="58" name="object 92">
                          <a:extLst>
                            <a:ext uri="{FF2B5EF4-FFF2-40B4-BE49-F238E27FC236}">
                              <a16:creationId xmlns:a16="http://schemas.microsoft.com/office/drawing/2014/main" id="{6319D96B-1557-0432-4935-8A7C3EBC2E7E}"/>
                            </a:ext>
                          </a:extLst>
                        </p:cNvPr>
                        <p:cNvSpPr/>
                        <p:nvPr/>
                      </p:nvSpPr>
                      <p:spPr>
                        <a:xfrm>
                          <a:off x="3410335" y="8105456"/>
                          <a:ext cx="580390" cy="580390"/>
                        </a:xfrm>
                        <a:custGeom>
                          <a:avLst/>
                          <a:gdLst/>
                          <a:ahLst/>
                          <a:cxnLst/>
                          <a:rect l="l" t="t" r="r" b="b"/>
                          <a:pathLst>
                            <a:path w="580389" h="580389">
                              <a:moveTo>
                                <a:pt x="290106" y="0"/>
                              </a:moveTo>
                              <a:lnTo>
                                <a:pt x="243048" y="3796"/>
                              </a:lnTo>
                              <a:lnTo>
                                <a:pt x="198409" y="14789"/>
                              </a:lnTo>
                              <a:lnTo>
                                <a:pt x="156784" y="32380"/>
                              </a:lnTo>
                              <a:lnTo>
                                <a:pt x="118772" y="55972"/>
                              </a:lnTo>
                              <a:lnTo>
                                <a:pt x="84969" y="84967"/>
                              </a:lnTo>
                              <a:lnTo>
                                <a:pt x="55973" y="118769"/>
                              </a:lnTo>
                              <a:lnTo>
                                <a:pt x="32380" y="156780"/>
                              </a:lnTo>
                              <a:lnTo>
                                <a:pt x="14789" y="198402"/>
                              </a:lnTo>
                              <a:lnTo>
                                <a:pt x="3796" y="243039"/>
                              </a:lnTo>
                              <a:lnTo>
                                <a:pt x="0" y="290093"/>
                              </a:lnTo>
                              <a:lnTo>
                                <a:pt x="961" y="313886"/>
                              </a:lnTo>
                              <a:lnTo>
                                <a:pt x="8431" y="359809"/>
                              </a:lnTo>
                              <a:lnTo>
                                <a:pt x="22797" y="403016"/>
                              </a:lnTo>
                              <a:lnTo>
                                <a:pt x="43464" y="442909"/>
                              </a:lnTo>
                              <a:lnTo>
                                <a:pt x="69833" y="478892"/>
                              </a:lnTo>
                              <a:lnTo>
                                <a:pt x="101307" y="510366"/>
                              </a:lnTo>
                              <a:lnTo>
                                <a:pt x="137289" y="536735"/>
                              </a:lnTo>
                              <a:lnTo>
                                <a:pt x="177182" y="557401"/>
                              </a:lnTo>
                              <a:lnTo>
                                <a:pt x="220389" y="571768"/>
                              </a:lnTo>
                              <a:lnTo>
                                <a:pt x="266312" y="579237"/>
                              </a:lnTo>
                              <a:lnTo>
                                <a:pt x="290106" y="580199"/>
                              </a:lnTo>
                              <a:lnTo>
                                <a:pt x="313899" y="579237"/>
                              </a:lnTo>
                              <a:lnTo>
                                <a:pt x="359822" y="571768"/>
                              </a:lnTo>
                              <a:lnTo>
                                <a:pt x="403029" y="557401"/>
                              </a:lnTo>
                              <a:lnTo>
                                <a:pt x="442922" y="536735"/>
                              </a:lnTo>
                              <a:lnTo>
                                <a:pt x="478904" y="510366"/>
                              </a:lnTo>
                              <a:lnTo>
                                <a:pt x="510379" y="478892"/>
                              </a:lnTo>
                              <a:lnTo>
                                <a:pt x="536748" y="442909"/>
                              </a:lnTo>
                              <a:lnTo>
                                <a:pt x="557414" y="403016"/>
                              </a:lnTo>
                              <a:lnTo>
                                <a:pt x="571781" y="359809"/>
                              </a:lnTo>
                              <a:lnTo>
                                <a:pt x="579250" y="313886"/>
                              </a:lnTo>
                              <a:lnTo>
                                <a:pt x="580212" y="290093"/>
                              </a:lnTo>
                              <a:lnTo>
                                <a:pt x="579250" y="266301"/>
                              </a:lnTo>
                              <a:lnTo>
                                <a:pt x="571781" y="220381"/>
                              </a:lnTo>
                              <a:lnTo>
                                <a:pt x="557414" y="177177"/>
                              </a:lnTo>
                              <a:lnTo>
                                <a:pt x="536748" y="137286"/>
                              </a:lnTo>
                              <a:lnTo>
                                <a:pt x="510379" y="101305"/>
                              </a:lnTo>
                              <a:lnTo>
                                <a:pt x="478904" y="69831"/>
                              </a:lnTo>
                              <a:lnTo>
                                <a:pt x="442922" y="43463"/>
                              </a:lnTo>
                              <a:lnTo>
                                <a:pt x="403029" y="22797"/>
                              </a:lnTo>
                              <a:lnTo>
                                <a:pt x="359822" y="8431"/>
                              </a:lnTo>
                              <a:lnTo>
                                <a:pt x="313899" y="961"/>
                              </a:lnTo>
                              <a:lnTo>
                                <a:pt x="290106" y="0"/>
                              </a:lnTo>
                              <a:close/>
                            </a:path>
                          </a:pathLst>
                        </a:custGeom>
                        <a:solidFill>
                          <a:srgbClr val="00478B"/>
                        </a:solidFill>
                      </p:spPr>
                      <p:txBody>
                        <a:bodyPr wrap="square" lIns="0" tIns="0" rIns="0" bIns="0" rtlCol="0"/>
                        <a:lstStyle/>
                        <a:p>
                          <a:endParaRPr/>
                        </a:p>
                      </p:txBody>
                    </p:sp>
                    <p:sp>
                      <p:nvSpPr>
                        <p:cNvPr id="59" name="object 93">
                          <a:extLst>
                            <a:ext uri="{FF2B5EF4-FFF2-40B4-BE49-F238E27FC236}">
                              <a16:creationId xmlns:a16="http://schemas.microsoft.com/office/drawing/2014/main" id="{0EA87721-32F6-0835-A577-92C94F739036}"/>
                            </a:ext>
                          </a:extLst>
                        </p:cNvPr>
                        <p:cNvSpPr/>
                        <p:nvPr/>
                      </p:nvSpPr>
                      <p:spPr>
                        <a:xfrm>
                          <a:off x="3525074" y="8275318"/>
                          <a:ext cx="347980" cy="240665"/>
                        </a:xfrm>
                        <a:custGeom>
                          <a:avLst/>
                          <a:gdLst/>
                          <a:ahLst/>
                          <a:cxnLst/>
                          <a:rect l="l" t="t" r="r" b="b"/>
                          <a:pathLst>
                            <a:path w="347979" h="240664">
                              <a:moveTo>
                                <a:pt x="347535" y="0"/>
                              </a:moveTo>
                              <a:lnTo>
                                <a:pt x="0" y="0"/>
                              </a:lnTo>
                              <a:lnTo>
                                <a:pt x="0" y="240106"/>
                              </a:lnTo>
                              <a:lnTo>
                                <a:pt x="347535" y="240106"/>
                              </a:lnTo>
                              <a:lnTo>
                                <a:pt x="347535" y="216395"/>
                              </a:lnTo>
                              <a:lnTo>
                                <a:pt x="80352" y="216395"/>
                              </a:lnTo>
                              <a:lnTo>
                                <a:pt x="57681" y="212378"/>
                              </a:lnTo>
                              <a:lnTo>
                                <a:pt x="28756" y="176426"/>
                              </a:lnTo>
                              <a:lnTo>
                                <a:pt x="26860" y="77215"/>
                              </a:lnTo>
                              <a:lnTo>
                                <a:pt x="30877" y="54544"/>
                              </a:lnTo>
                              <a:lnTo>
                                <a:pt x="66829" y="25619"/>
                              </a:lnTo>
                              <a:lnTo>
                                <a:pt x="347535" y="23723"/>
                              </a:lnTo>
                              <a:lnTo>
                                <a:pt x="347535" y="0"/>
                              </a:lnTo>
                              <a:close/>
                            </a:path>
                            <a:path w="347979" h="240664">
                              <a:moveTo>
                                <a:pt x="347535" y="23723"/>
                              </a:moveTo>
                              <a:lnTo>
                                <a:pt x="267182" y="23723"/>
                              </a:lnTo>
                              <a:lnTo>
                                <a:pt x="289853" y="27740"/>
                              </a:lnTo>
                              <a:lnTo>
                                <a:pt x="304997" y="37765"/>
                              </a:lnTo>
                              <a:lnTo>
                                <a:pt x="314133" y="50761"/>
                              </a:lnTo>
                              <a:lnTo>
                                <a:pt x="318779" y="63692"/>
                              </a:lnTo>
                              <a:lnTo>
                                <a:pt x="320453" y="73519"/>
                              </a:lnTo>
                              <a:lnTo>
                                <a:pt x="320675" y="162902"/>
                              </a:lnTo>
                              <a:lnTo>
                                <a:pt x="316658" y="185573"/>
                              </a:lnTo>
                              <a:lnTo>
                                <a:pt x="280706" y="214499"/>
                              </a:lnTo>
                              <a:lnTo>
                                <a:pt x="80352" y="216395"/>
                              </a:lnTo>
                              <a:lnTo>
                                <a:pt x="347535" y="216395"/>
                              </a:lnTo>
                              <a:lnTo>
                                <a:pt x="347535" y="23723"/>
                              </a:lnTo>
                              <a:close/>
                            </a:path>
                          </a:pathLst>
                        </a:custGeom>
                        <a:solidFill>
                          <a:srgbClr val="FFFFFF"/>
                        </a:solidFill>
                      </p:spPr>
                      <p:txBody>
                        <a:bodyPr wrap="square" lIns="0" tIns="0" rIns="0" bIns="0" rtlCol="0"/>
                        <a:lstStyle/>
                        <a:p>
                          <a:endParaRPr/>
                        </a:p>
                      </p:txBody>
                    </p:sp>
                  </p:grpSp>
                </p:grpSp>
                <p:sp>
                  <p:nvSpPr>
                    <p:cNvPr id="64" name="object 97">
                      <a:extLst>
                        <a:ext uri="{FF2B5EF4-FFF2-40B4-BE49-F238E27FC236}">
                          <a16:creationId xmlns:a16="http://schemas.microsoft.com/office/drawing/2014/main" id="{B5F6AF87-B0CC-BB74-3BDF-2DDC4BE89618}"/>
                        </a:ext>
                      </a:extLst>
                    </p:cNvPr>
                    <p:cNvSpPr/>
                    <p:nvPr/>
                  </p:nvSpPr>
                  <p:spPr>
                    <a:xfrm>
                      <a:off x="566141" y="8197457"/>
                      <a:ext cx="877638" cy="881451"/>
                    </a:xfrm>
                    <a:prstGeom prst="rect">
                      <a:avLst/>
                    </a:prstGeom>
                    <a:blipFill>
                      <a:blip r:embed="rId4" cstate="print"/>
                      <a:stretch>
                        <a:fillRect/>
                      </a:stretch>
                    </a:blipFill>
                  </p:spPr>
                  <p:txBody>
                    <a:bodyPr wrap="square" lIns="0" tIns="0" rIns="0" bIns="0" rtlCol="0"/>
                    <a:lstStyle/>
                    <a:p>
                      <a:endParaRPr/>
                    </a:p>
                  </p:txBody>
                </p:sp>
              </p:grpSp>
            </p:grpSp>
          </p:grpSp>
          <p:sp>
            <p:nvSpPr>
              <p:cNvPr id="32" name="TextBox 31">
                <a:extLst>
                  <a:ext uri="{FF2B5EF4-FFF2-40B4-BE49-F238E27FC236}">
                    <a16:creationId xmlns:a16="http://schemas.microsoft.com/office/drawing/2014/main" id="{3CEF362D-8666-1E26-3E65-1B227F6F6E1F}"/>
                  </a:ext>
                </a:extLst>
              </p:cNvPr>
              <p:cNvSpPr txBox="1"/>
              <p:nvPr/>
            </p:nvSpPr>
            <p:spPr>
              <a:xfrm>
                <a:off x="4175577" y="7695849"/>
                <a:ext cx="2202079" cy="830997"/>
              </a:xfrm>
              <a:prstGeom prst="rect">
                <a:avLst/>
              </a:prstGeom>
              <a:noFill/>
            </p:spPr>
            <p:txBody>
              <a:bodyPr wrap="square" rtlCol="0">
                <a:spAutoFit/>
              </a:bodyPr>
              <a:lstStyle/>
              <a:p>
                <a:pPr algn="r" rtl="1"/>
                <a:r>
                  <a:rPr lang="fa-IR" sz="1200" b="0" i="0" u="none" strike="noStrike" dirty="0">
                    <a:solidFill>
                      <a:srgbClr val="000000"/>
                    </a:solidFill>
                    <a:effectLst/>
                    <a:latin typeface="Calibri" panose="020F0502020204030204" pitchFamily="34" charset="0"/>
                    <a:cs typeface="Calibri" panose="020F0502020204030204" pitchFamily="34" charset="0"/>
                  </a:rPr>
                  <a:t>رقم تليفون  0170 330 210 </a:t>
                </a:r>
                <a:r>
                  <a:rPr lang="fa-IR" sz="1200" dirty="0">
                    <a:cs typeface="Calibri" panose="020F0502020204030204" pitchFamily="34" charset="0"/>
                  </a:rPr>
                  <a:t> </a:t>
                </a:r>
                <a:endParaRPr lang="en-US" sz="1200" dirty="0"/>
              </a:p>
              <a:p>
                <a:pPr algn="r" rtl="1"/>
                <a:r>
                  <a:rPr lang="fa-IR" sz="1200" dirty="0">
                    <a:cs typeface="Calibri" panose="020F0502020204030204" pitchFamily="34" charset="0"/>
                  </a:rPr>
                  <a:t>الإثنین - الجمعة * ۹:۰۰ صباح ً ا - ٥:۰۰ مساء</a:t>
                </a:r>
                <a:endParaRPr lang="en-US" sz="1200" dirty="0">
                  <a:cs typeface="Calibri" panose="020F0502020204030204" pitchFamily="34" charset="0"/>
                </a:endParaRPr>
              </a:p>
              <a:p>
                <a:pPr algn="r" rtl="1"/>
                <a:r>
                  <a:rPr lang="fa-IR" sz="1200" b="0" i="0" u="none" strike="noStrike" dirty="0">
                    <a:solidFill>
                      <a:srgbClr val="000000"/>
                    </a:solidFill>
                    <a:effectLst/>
                    <a:cs typeface="Calibri" panose="020F0502020204030204" pitchFamily="34" charset="0"/>
                  </a:rPr>
                  <a:t>* باستثناء أیام العط</a:t>
                </a:r>
                <a:endParaRPr lang="en-US" sz="1200" dirty="0"/>
              </a:p>
            </p:txBody>
          </p:sp>
        </p:grpSp>
        <p:sp>
          <p:nvSpPr>
            <p:cNvPr id="33" name="TextBox 32">
              <a:extLst>
                <a:ext uri="{FF2B5EF4-FFF2-40B4-BE49-F238E27FC236}">
                  <a16:creationId xmlns:a16="http://schemas.microsoft.com/office/drawing/2014/main" id="{ABBF59B6-459B-EE41-8A1B-1BBAA8DD0BF3}"/>
                </a:ext>
              </a:extLst>
            </p:cNvPr>
            <p:cNvSpPr txBox="1"/>
            <p:nvPr/>
          </p:nvSpPr>
          <p:spPr>
            <a:xfrm>
              <a:off x="1292301" y="7737730"/>
              <a:ext cx="2182177" cy="646331"/>
            </a:xfrm>
            <a:prstGeom prst="rect">
              <a:avLst/>
            </a:prstGeom>
            <a:noFill/>
          </p:spPr>
          <p:txBody>
            <a:bodyPr wrap="square" rtlCol="0">
              <a:spAutoFit/>
            </a:bodyPr>
            <a:lstStyle/>
            <a:p>
              <a:pPr algn="r" rtl="1"/>
              <a:r>
                <a:rPr lang="fa-IR" sz="1200" b="0" i="0" u="none" strike="noStrike" dirty="0">
                  <a:solidFill>
                    <a:srgbClr val="000000"/>
                  </a:solidFill>
                  <a:effectLst/>
                  <a:cs typeface="Calibri" panose="020F0502020204030204" pitchFamily="34" charset="0"/>
                </a:rPr>
                <a:t>وقع زیارة</a:t>
              </a:r>
              <a:r>
                <a:rPr lang="fa-IR" sz="1200" b="0" i="0" u="sng" strike="noStrike" dirty="0">
                  <a:solidFill>
                    <a:srgbClr val="002060"/>
                  </a:solidFill>
                  <a:effectLst/>
                  <a:cs typeface="Calibri" panose="020F0502020204030204" pitchFamily="34" charset="0"/>
                </a:rPr>
                <a:t>/</a:t>
              </a:r>
              <a:r>
                <a:rPr lang="en-US" sz="1200" b="0" i="0" u="sng" strike="noStrike" dirty="0">
                  <a:solidFill>
                    <a:srgbClr val="002060"/>
                  </a:solidFill>
                  <a:effectLst/>
                  <a:cs typeface="Calibri" panose="020F0502020204030204" pitchFamily="34" charset="0"/>
                </a:rPr>
                <a:t>greecehelpline.crs.org</a:t>
              </a:r>
            </a:p>
            <a:p>
              <a:pPr algn="r" rtl="1"/>
              <a:r>
                <a:rPr lang="fa-IR" sz="1200" b="0" i="0" u="none" strike="noStrike" dirty="0">
                  <a:solidFill>
                    <a:srgbClr val="000000"/>
                  </a:solidFill>
                  <a:effectLst/>
                  <a:cs typeface="Calibri" panose="020F0502020204030204" pitchFamily="34" charset="0"/>
                </a:rPr>
                <a:t>أو استخدم رمز</a:t>
              </a:r>
              <a:r>
                <a:rPr lang="en-US" sz="1200" b="0" i="0" u="none" strike="noStrike" dirty="0">
                  <a:solidFill>
                    <a:srgbClr val="000000"/>
                  </a:solidFill>
                  <a:effectLst/>
                  <a:cs typeface="Calibri" panose="020F0502020204030204" pitchFamily="34" charset="0"/>
                </a:rPr>
                <a:t> QR </a:t>
              </a:r>
              <a:r>
                <a:rPr lang="fa-IR" sz="1200" b="0" i="0" u="none" strike="noStrike" dirty="0">
                  <a:solidFill>
                    <a:srgbClr val="000000"/>
                  </a:solidFill>
                  <a:effectLst/>
                  <a:cs typeface="Calibri" panose="020F0502020204030204" pitchFamily="34" charset="0"/>
                </a:rPr>
                <a:t>الاستجابة السریعة لملء وإرسال استفسارك</a:t>
              </a:r>
              <a:endParaRPr lang="en-US" sz="1200" dirty="0"/>
            </a:p>
          </p:txBody>
        </p:sp>
      </p:grpSp>
      <p:sp>
        <p:nvSpPr>
          <p:cNvPr id="3" name="object 2">
            <a:extLst>
              <a:ext uri="{FF2B5EF4-FFF2-40B4-BE49-F238E27FC236}">
                <a16:creationId xmlns:a16="http://schemas.microsoft.com/office/drawing/2014/main" id="{93DA7261-BC68-8A03-1914-A39BBB470CE4}"/>
              </a:ext>
            </a:extLst>
          </p:cNvPr>
          <p:cNvSpPr txBox="1"/>
          <p:nvPr/>
        </p:nvSpPr>
        <p:spPr>
          <a:xfrm>
            <a:off x="873797" y="2225702"/>
            <a:ext cx="6121697" cy="584775"/>
          </a:xfrm>
          <a:prstGeom prst="rect">
            <a:avLst/>
          </a:prstGeom>
        </p:spPr>
        <p:txBody>
          <a:bodyPr vert="horz" wrap="square" lIns="0" tIns="0" rIns="0" bIns="0" rtlCol="0">
            <a:spAutoFit/>
          </a:bodyPr>
          <a:lstStyle/>
          <a:p>
            <a:pPr marL="12700" algn="r" rtl="1"/>
            <a:r>
              <a:rPr lang="fa-IR" sz="1400" b="1" dirty="0">
                <a:solidFill>
                  <a:srgbClr val="FF0000"/>
                </a:solidFill>
                <a:latin typeface="Calibri" panose="020F0502020204030204" pitchFamily="34" charset="0"/>
                <a:cs typeface="Calibri" panose="020F0502020204030204" pitchFamily="34" charset="0"/>
              </a:rPr>
              <a:t>إشعار مهم:</a:t>
            </a:r>
          </a:p>
          <a:p>
            <a:pPr marL="12700" algn="r" rtl="1"/>
            <a:r>
              <a:rPr lang="fa-IR" sz="1200" b="0" i="0" u="none" strike="noStrike" dirty="0">
                <a:solidFill>
                  <a:srgbClr val="000000"/>
                </a:solidFill>
                <a:effectLst/>
                <a:latin typeface="Calibri" panose="020F0502020204030204" pitchFamily="34" charset="0"/>
                <a:cs typeface="Calibri" panose="020F0502020204030204" pitchFamily="34" charset="0"/>
              </a:rPr>
              <a:t>ستتوقف </a:t>
            </a:r>
            <a:r>
              <a:rPr lang="en-US" sz="1200" b="0" i="0" u="none" strike="noStrike" dirty="0">
                <a:solidFill>
                  <a:srgbClr val="000000"/>
                </a:solidFill>
                <a:effectLst/>
                <a:latin typeface="Calibri" panose="020F0502020204030204" pitchFamily="34" charset="0"/>
                <a:cs typeface="Calibri" panose="020F0502020204030204" pitchFamily="34" charset="0"/>
              </a:rPr>
              <a:t>CRS </a:t>
            </a:r>
            <a:r>
              <a:rPr lang="fa-IR" sz="1200" b="0" i="0" u="none" strike="noStrike" dirty="0">
                <a:solidFill>
                  <a:srgbClr val="000000"/>
                </a:solidFill>
                <a:effectLst/>
                <a:latin typeface="Calibri" panose="020F0502020204030204" pitchFamily="34" charset="0"/>
                <a:cs typeface="Calibri" panose="020F0502020204030204" pitchFamily="34" charset="0"/>
              </a:rPr>
              <a:t>عن جميع عملياتها في </a:t>
            </a:r>
            <a:r>
              <a:rPr lang="fa-IR" sz="1200" b="1" i="0" u="none" strike="noStrike" dirty="0">
                <a:solidFill>
                  <a:srgbClr val="FF0000"/>
                </a:solidFill>
                <a:effectLst/>
                <a:latin typeface="Calibri" panose="020F0502020204030204" pitchFamily="34" charset="0"/>
                <a:cs typeface="Calibri" panose="020F0502020204030204" pitchFamily="34" charset="0"/>
              </a:rPr>
              <a:t>30 يونيو</a:t>
            </a:r>
            <a:r>
              <a:rPr lang="en-US" sz="1200" b="1" i="0" u="none" strike="noStrike" dirty="0">
                <a:solidFill>
                  <a:srgbClr val="FF0000"/>
                </a:solidFill>
                <a:effectLst/>
                <a:latin typeface="Calibri" panose="020F0502020204030204" pitchFamily="34" charset="0"/>
                <a:cs typeface="Calibri" panose="020F0502020204030204" pitchFamily="34" charset="0"/>
              </a:rPr>
              <a:t> </a:t>
            </a:r>
            <a:r>
              <a:rPr lang="fa-IR" sz="1200" b="1" i="0" u="none" strike="noStrike" dirty="0">
                <a:solidFill>
                  <a:srgbClr val="FF0000"/>
                </a:solidFill>
                <a:effectLst/>
                <a:latin typeface="Calibri" panose="020F0502020204030204" pitchFamily="34" charset="0"/>
                <a:cs typeface="Calibri" panose="020F0502020204030204" pitchFamily="34" charset="0"/>
              </a:rPr>
              <a:t>2025</a:t>
            </a:r>
            <a:r>
              <a:rPr lang="fa-IR" sz="1200" b="0" i="0" u="none" strike="noStrike" dirty="0">
                <a:solidFill>
                  <a:srgbClr val="000000"/>
                </a:solidFill>
                <a:effectLst/>
                <a:latin typeface="Calibri" panose="020F0502020204030204" pitchFamily="34" charset="0"/>
                <a:cs typeface="Calibri" panose="020F0502020204030204" pitchFamily="34" charset="0"/>
              </a:rPr>
              <a:t>. وستكون </a:t>
            </a:r>
            <a:r>
              <a:rPr lang="fa-IR" sz="1200" b="1" i="0" u="none" strike="noStrike" dirty="0">
                <a:solidFill>
                  <a:srgbClr val="000000"/>
                </a:solidFill>
                <a:effectLst/>
                <a:latin typeface="Calibri" panose="020F0502020204030204" pitchFamily="34" charset="0"/>
                <a:cs typeface="Calibri" panose="020F0502020204030204" pitchFamily="34" charset="0"/>
              </a:rPr>
              <a:t>آخر دفعة سنقوم </a:t>
            </a:r>
            <a:r>
              <a:rPr lang="fa-IR" sz="1200" b="0" i="0" u="none" strike="noStrike" dirty="0">
                <a:solidFill>
                  <a:srgbClr val="000000"/>
                </a:solidFill>
                <a:effectLst/>
                <a:latin typeface="Calibri" panose="020F0502020204030204" pitchFamily="34" charset="0"/>
                <a:cs typeface="Calibri" panose="020F0502020204030204" pitchFamily="34" charset="0"/>
              </a:rPr>
              <a:t>بمعالجتها خاصة </a:t>
            </a:r>
            <a:r>
              <a:rPr lang="fa-IR" sz="1200" b="1" i="0" u="none" strike="noStrike" dirty="0">
                <a:solidFill>
                  <a:srgbClr val="000000"/>
                </a:solidFill>
                <a:effectLst/>
                <a:latin typeface="Calibri" panose="020F0502020204030204" pitchFamily="34" charset="0"/>
                <a:cs typeface="Calibri" panose="020F0502020204030204" pitchFamily="34" charset="0"/>
              </a:rPr>
              <a:t>بأهلية مارس 2025</a:t>
            </a:r>
            <a:r>
              <a:rPr lang="fa-IR" sz="1200" b="0" i="0" u="none" strike="noStrike" dirty="0">
                <a:solidFill>
                  <a:srgbClr val="000000"/>
                </a:solidFill>
                <a:effectLst/>
                <a:latin typeface="Calibri" panose="020F0502020204030204" pitchFamily="34" charset="0"/>
                <a:cs typeface="Calibri" panose="020F0502020204030204" pitchFamily="34" charset="0"/>
              </a:rPr>
              <a:t>. بعد </a:t>
            </a:r>
            <a:r>
              <a:rPr lang="fa-IR" sz="1200" dirty="0">
                <a:solidFill>
                  <a:srgbClr val="000000"/>
                </a:solidFill>
                <a:latin typeface="Calibri" panose="020F0502020204030204" pitchFamily="34" charset="0"/>
                <a:cs typeface="Calibri" panose="020F0502020204030204" pitchFamily="34" charset="0"/>
              </a:rPr>
              <a:t>30 يونيو</a:t>
            </a:r>
            <a:r>
              <a:rPr lang="en-US" sz="1200" dirty="0">
                <a:solidFill>
                  <a:srgbClr val="000000"/>
                </a:solidFill>
                <a:latin typeface="Calibri" panose="020F0502020204030204" pitchFamily="34" charset="0"/>
                <a:cs typeface="Calibri" panose="020F0502020204030204" pitchFamily="34" charset="0"/>
              </a:rPr>
              <a:t> </a:t>
            </a:r>
            <a:r>
              <a:rPr lang="fa-IR" sz="1200" b="0" i="0" u="none" strike="noStrike" dirty="0">
                <a:solidFill>
                  <a:srgbClr val="000000"/>
                </a:solidFill>
                <a:effectLst/>
                <a:latin typeface="Calibri" panose="020F0502020204030204" pitchFamily="34" charset="0"/>
                <a:cs typeface="Calibri" panose="020F0502020204030204" pitchFamily="34" charset="0"/>
              </a:rPr>
              <a:t>، إذا كنت بحاجة إلى أي معلومات أو مساعدة فيما يتعلق بمشروع النقد، يرجى الاتصال </a:t>
            </a:r>
            <a:r>
              <a:rPr lang="fa-IR" sz="1200" b="1" i="0" u="none" strike="noStrike" dirty="0">
                <a:solidFill>
                  <a:srgbClr val="000000"/>
                </a:solidFill>
                <a:effectLst/>
                <a:latin typeface="Calibri" panose="020F0502020204030204" pitchFamily="34" charset="0"/>
                <a:cs typeface="Calibri" panose="020F0502020204030204" pitchFamily="34" charset="0"/>
              </a:rPr>
              <a:t>بل كامب</a:t>
            </a:r>
            <a:r>
              <a:rPr lang="fa-IR" sz="1200" b="0" i="0" u="none" strike="noStrike" dirty="0">
                <a:solidFill>
                  <a:srgbClr val="000000"/>
                </a:solidFill>
                <a:effectLst/>
                <a:latin typeface="Calibri" panose="020F0502020204030204" pitchFamily="34" charset="0"/>
                <a:cs typeface="Calibri" panose="020F0502020204030204" pitchFamily="34" charset="0"/>
              </a:rPr>
              <a:t>. </a:t>
            </a:r>
            <a:endParaRPr lang="en-US" sz="1400" b="1" i="0" u="none" strike="noStrike" dirty="0">
              <a:solidFill>
                <a:srgbClr val="9253A1"/>
              </a:solidFill>
              <a:effectLst/>
              <a:latin typeface="Calibri" panose="020F0502020204030204" pitchFamily="34" charset="0"/>
              <a:cs typeface="Calibri" panose="020F0502020204030204" pitchFamily="34" charset="0"/>
            </a:endParaRPr>
          </a:p>
        </p:txBody>
      </p:sp>
      <p:sp>
        <p:nvSpPr>
          <p:cNvPr id="34" name="object 2">
            <a:extLst>
              <a:ext uri="{FF2B5EF4-FFF2-40B4-BE49-F238E27FC236}">
                <a16:creationId xmlns:a16="http://schemas.microsoft.com/office/drawing/2014/main" id="{1A563954-C31A-A05A-B62D-9555DF9619F6}"/>
              </a:ext>
            </a:extLst>
          </p:cNvPr>
          <p:cNvSpPr txBox="1"/>
          <p:nvPr/>
        </p:nvSpPr>
        <p:spPr>
          <a:xfrm>
            <a:off x="873796" y="9123588"/>
            <a:ext cx="6121697" cy="646331"/>
          </a:xfrm>
          <a:prstGeom prst="rect">
            <a:avLst/>
          </a:prstGeom>
        </p:spPr>
        <p:txBody>
          <a:bodyPr vert="horz" wrap="square" lIns="0" tIns="0" rIns="0" bIns="0" rtlCol="0">
            <a:spAutoFit/>
          </a:bodyPr>
          <a:lstStyle/>
          <a:p>
            <a:pPr marL="12700" algn="r" rtl="1"/>
            <a:r>
              <a:rPr lang="fa-IR" sz="1400" b="1" dirty="0">
                <a:solidFill>
                  <a:srgbClr val="FF0000"/>
                </a:solidFill>
                <a:latin typeface="Calibri" panose="020F0502020204030204" pitchFamily="34" charset="0"/>
                <a:cs typeface="Calibri" panose="020F0502020204030204" pitchFamily="34" charset="0"/>
              </a:rPr>
              <a:t>إشعار مهم:</a:t>
            </a:r>
          </a:p>
          <a:p>
            <a:pPr marL="12700" algn="r" rtl="1"/>
            <a:r>
              <a:rPr lang="fa-IR" sz="1400" b="1" i="0" u="none" strike="noStrike" dirty="0">
                <a:solidFill>
                  <a:srgbClr val="FF0000"/>
                </a:solidFill>
                <a:effectLst/>
                <a:latin typeface="Calibri" panose="020F0502020204030204" pitchFamily="34" charset="0"/>
                <a:cs typeface="Calibri" panose="020F0502020204030204" pitchFamily="34" charset="0"/>
              </a:rPr>
              <a:t>سيتوقف خط المساعدة التابع </a:t>
            </a:r>
            <a:r>
              <a:rPr lang="fa-IR" sz="1400" b="0" i="0" u="none" strike="noStrike" dirty="0">
                <a:solidFill>
                  <a:srgbClr val="000000"/>
                </a:solidFill>
                <a:effectLst/>
                <a:latin typeface="Calibri" panose="020F0502020204030204" pitchFamily="34" charset="0"/>
                <a:cs typeface="Calibri" panose="020F0502020204030204" pitchFamily="34" charset="0"/>
              </a:rPr>
              <a:t>لكاريتاس أثينا عن العمل في </a:t>
            </a:r>
            <a:r>
              <a:rPr lang="fa-IR" sz="1400" b="1" i="0" u="none" strike="noStrike" dirty="0">
                <a:solidFill>
                  <a:srgbClr val="FF0000"/>
                </a:solidFill>
                <a:effectLst/>
                <a:latin typeface="Calibri" panose="020F0502020204030204" pitchFamily="34" charset="0"/>
                <a:cs typeface="Calibri" panose="020F0502020204030204" pitchFamily="34" charset="0"/>
              </a:rPr>
              <a:t>30 يونيو</a:t>
            </a:r>
            <a:r>
              <a:rPr lang="en-US" sz="1400" b="1" i="0" u="none" strike="noStrike" dirty="0">
                <a:solidFill>
                  <a:srgbClr val="FF0000"/>
                </a:solidFill>
                <a:effectLst/>
                <a:latin typeface="Calibri" panose="020F0502020204030204" pitchFamily="34" charset="0"/>
                <a:cs typeface="Calibri" panose="020F0502020204030204" pitchFamily="34" charset="0"/>
              </a:rPr>
              <a:t> </a:t>
            </a:r>
            <a:r>
              <a:rPr lang="fa-IR" sz="1400" b="1" i="0" u="none" strike="noStrike" dirty="0">
                <a:solidFill>
                  <a:srgbClr val="FF0000"/>
                </a:solidFill>
                <a:effectLst/>
                <a:latin typeface="Calibri" panose="020F0502020204030204" pitchFamily="34" charset="0"/>
                <a:cs typeface="Calibri" panose="020F0502020204030204" pitchFamily="34" charset="0"/>
              </a:rPr>
              <a:t>2025</a:t>
            </a:r>
            <a:r>
              <a:rPr lang="fa-IR" sz="1400" b="0" i="0" u="none" strike="noStrike" dirty="0">
                <a:solidFill>
                  <a:srgbClr val="000000"/>
                </a:solidFill>
                <a:effectLst/>
                <a:latin typeface="Calibri" panose="020F0502020204030204" pitchFamily="34" charset="0"/>
                <a:cs typeface="Calibri" panose="020F0502020204030204" pitchFamily="34" charset="0"/>
              </a:rPr>
              <a:t>. بعد هذا التاريخ، إذا كنت بحاجة إلى أي </a:t>
            </a:r>
            <a:r>
              <a:rPr lang="fa-IR" sz="1400" b="1" i="0" u="none" strike="noStrike" dirty="0">
                <a:solidFill>
                  <a:srgbClr val="000000"/>
                </a:solidFill>
                <a:effectLst/>
                <a:latin typeface="Calibri" panose="020F0502020204030204" pitchFamily="34" charset="0"/>
                <a:cs typeface="Calibri" panose="020F0502020204030204" pitchFamily="34" charset="0"/>
              </a:rPr>
              <a:t>مساعدة متعلقة بالمال</a:t>
            </a:r>
            <a:r>
              <a:rPr lang="fa-IR" sz="1400" b="0" i="0" u="none" strike="noStrike" dirty="0">
                <a:solidFill>
                  <a:srgbClr val="000000"/>
                </a:solidFill>
                <a:effectLst/>
                <a:latin typeface="Calibri" panose="020F0502020204030204" pitchFamily="34" charset="0"/>
                <a:cs typeface="Calibri" panose="020F0502020204030204" pitchFamily="34" charset="0"/>
              </a:rPr>
              <a:t>، من فضلك تواصلوا </a:t>
            </a:r>
            <a:r>
              <a:rPr lang="fa-IR" sz="1400" b="1" i="0" u="none" strike="noStrike" dirty="0">
                <a:solidFill>
                  <a:srgbClr val="000000"/>
                </a:solidFill>
                <a:effectLst/>
                <a:latin typeface="Calibri" panose="020F0502020204030204" pitchFamily="34" charset="0"/>
                <a:cs typeface="Calibri" panose="020F0502020204030204" pitchFamily="34" charset="0"/>
              </a:rPr>
              <a:t>مع الكامب </a:t>
            </a:r>
            <a:r>
              <a:rPr lang="fa-IR" sz="1400" b="0" i="0" u="none" strike="noStrike" dirty="0">
                <a:solidFill>
                  <a:srgbClr val="000000"/>
                </a:solidFill>
                <a:effectLst/>
                <a:latin typeface="Calibri" panose="020F0502020204030204" pitchFamily="34" charset="0"/>
                <a:cs typeface="Calibri" panose="020F0502020204030204" pitchFamily="34" charset="0"/>
              </a:rPr>
              <a:t>عشان يسجلوا طلبكم.</a:t>
            </a:r>
            <a:endParaRPr lang="en-US" sz="1600" b="1" i="0" u="none" strike="noStrike" dirty="0">
              <a:solidFill>
                <a:srgbClr val="9253A1"/>
              </a:solidFill>
              <a:effectLst/>
              <a:latin typeface="Calibri" panose="020F0502020204030204" pitchFamily="34" charset="0"/>
              <a:cs typeface="Calibri" panose="020F0502020204030204" pitchFamily="34" charset="0"/>
            </a:endParaRPr>
          </a:p>
        </p:txBody>
      </p:sp>
      <p:grpSp>
        <p:nvGrpSpPr>
          <p:cNvPr id="35" name="Group 34">
            <a:extLst>
              <a:ext uri="{FF2B5EF4-FFF2-40B4-BE49-F238E27FC236}">
                <a16:creationId xmlns:a16="http://schemas.microsoft.com/office/drawing/2014/main" id="{D76D953B-ECD0-A0BC-C471-E9A9AB5D742C}"/>
              </a:ext>
            </a:extLst>
          </p:cNvPr>
          <p:cNvGrpSpPr/>
          <p:nvPr/>
        </p:nvGrpSpPr>
        <p:grpSpPr>
          <a:xfrm>
            <a:off x="136933" y="155734"/>
            <a:ext cx="7173187" cy="724951"/>
            <a:chOff x="136933" y="155734"/>
            <a:chExt cx="7173187" cy="724951"/>
          </a:xfrm>
        </p:grpSpPr>
        <p:grpSp>
          <p:nvGrpSpPr>
            <p:cNvPr id="36" name="Group 35">
              <a:extLst>
                <a:ext uri="{FF2B5EF4-FFF2-40B4-BE49-F238E27FC236}">
                  <a16:creationId xmlns:a16="http://schemas.microsoft.com/office/drawing/2014/main" id="{FD455B03-8305-131F-5949-38EA5863E2CD}"/>
                </a:ext>
              </a:extLst>
            </p:cNvPr>
            <p:cNvGrpSpPr/>
            <p:nvPr/>
          </p:nvGrpSpPr>
          <p:grpSpPr>
            <a:xfrm>
              <a:off x="5596172" y="207642"/>
              <a:ext cx="1713948" cy="636634"/>
              <a:chOff x="168090" y="237038"/>
              <a:chExt cx="1713948" cy="636634"/>
            </a:xfrm>
          </p:grpSpPr>
          <p:sp>
            <p:nvSpPr>
              <p:cNvPr id="67" name="object 11">
                <a:extLst>
                  <a:ext uri="{FF2B5EF4-FFF2-40B4-BE49-F238E27FC236}">
                    <a16:creationId xmlns:a16="http://schemas.microsoft.com/office/drawing/2014/main" id="{89FE7089-5E9B-1405-B901-ACE30F0C7B36}"/>
                  </a:ext>
                </a:extLst>
              </p:cNvPr>
              <p:cNvSpPr/>
              <p:nvPr/>
            </p:nvSpPr>
            <p:spPr>
              <a:xfrm>
                <a:off x="168090" y="237038"/>
                <a:ext cx="928528" cy="572852"/>
              </a:xfrm>
              <a:prstGeom prst="rect">
                <a:avLst/>
              </a:prstGeom>
              <a:blipFill>
                <a:blip r:embed="rId5" cstate="print"/>
                <a:stretch>
                  <a:fillRect/>
                </a:stretch>
              </a:blipFill>
            </p:spPr>
            <p:txBody>
              <a:bodyPr wrap="square" lIns="0" tIns="0" rIns="0" bIns="0" rtlCol="0"/>
              <a:lstStyle/>
              <a:p>
                <a:endParaRPr/>
              </a:p>
            </p:txBody>
          </p:sp>
          <p:sp>
            <p:nvSpPr>
              <p:cNvPr id="68" name="object 12">
                <a:extLst>
                  <a:ext uri="{FF2B5EF4-FFF2-40B4-BE49-F238E27FC236}">
                    <a16:creationId xmlns:a16="http://schemas.microsoft.com/office/drawing/2014/main" id="{931B063A-9021-B27A-60B5-6C53429D56E9}"/>
                  </a:ext>
                </a:extLst>
              </p:cNvPr>
              <p:cNvSpPr/>
              <p:nvPr/>
            </p:nvSpPr>
            <p:spPr>
              <a:xfrm>
                <a:off x="1267052" y="258408"/>
                <a:ext cx="614986" cy="615264"/>
              </a:xfrm>
              <a:prstGeom prst="rect">
                <a:avLst/>
              </a:prstGeom>
              <a:blipFill>
                <a:blip r:embed="rId6" cstate="print"/>
                <a:stretch>
                  <a:fillRect/>
                </a:stretch>
              </a:blipFill>
            </p:spPr>
            <p:txBody>
              <a:bodyPr wrap="square" lIns="0" tIns="0" rIns="0" bIns="0" rtlCol="0"/>
              <a:lstStyle/>
              <a:p>
                <a:endParaRPr/>
              </a:p>
            </p:txBody>
          </p:sp>
        </p:grpSp>
        <p:sp>
          <p:nvSpPr>
            <p:cNvPr id="37" name="object 13">
              <a:extLst>
                <a:ext uri="{FF2B5EF4-FFF2-40B4-BE49-F238E27FC236}">
                  <a16:creationId xmlns:a16="http://schemas.microsoft.com/office/drawing/2014/main" id="{774D75C9-86E9-CA46-6040-546409CC0C4C}"/>
                </a:ext>
              </a:extLst>
            </p:cNvPr>
            <p:cNvSpPr/>
            <p:nvPr/>
          </p:nvSpPr>
          <p:spPr>
            <a:xfrm>
              <a:off x="2532431" y="155734"/>
              <a:ext cx="1709576" cy="724951"/>
            </a:xfrm>
            <a:prstGeom prst="rect">
              <a:avLst/>
            </a:prstGeom>
            <a:blipFill>
              <a:blip r:embed="rId7" cstate="print"/>
              <a:stretch>
                <a:fillRect/>
              </a:stretch>
            </a:blipFill>
          </p:spPr>
          <p:txBody>
            <a:bodyPr wrap="square" lIns="0" tIns="0" rIns="0" bIns="0" rtlCol="0"/>
            <a:lstStyle/>
            <a:p>
              <a:endParaRPr/>
            </a:p>
          </p:txBody>
        </p:sp>
        <p:sp>
          <p:nvSpPr>
            <p:cNvPr id="38" name="object 14">
              <a:extLst>
                <a:ext uri="{FF2B5EF4-FFF2-40B4-BE49-F238E27FC236}">
                  <a16:creationId xmlns:a16="http://schemas.microsoft.com/office/drawing/2014/main" id="{3DAA36EE-272F-6443-7746-7DA1A5268DC1}"/>
                </a:ext>
              </a:extLst>
            </p:cNvPr>
            <p:cNvSpPr/>
            <p:nvPr/>
          </p:nvSpPr>
          <p:spPr>
            <a:xfrm>
              <a:off x="4295639" y="229012"/>
              <a:ext cx="1073921" cy="536071"/>
            </a:xfrm>
            <a:prstGeom prst="rect">
              <a:avLst/>
            </a:prstGeom>
            <a:blipFill>
              <a:blip r:embed="rId8" cstate="print"/>
              <a:stretch>
                <a:fillRect/>
              </a:stretch>
            </a:blipFill>
          </p:spPr>
          <p:txBody>
            <a:bodyPr wrap="square" lIns="0" tIns="0" rIns="0" bIns="0" rtlCol="0"/>
            <a:lstStyle/>
            <a:p>
              <a:endParaRPr/>
            </a:p>
          </p:txBody>
        </p:sp>
        <p:grpSp>
          <p:nvGrpSpPr>
            <p:cNvPr id="39" name="Group 38">
              <a:extLst>
                <a:ext uri="{FF2B5EF4-FFF2-40B4-BE49-F238E27FC236}">
                  <a16:creationId xmlns:a16="http://schemas.microsoft.com/office/drawing/2014/main" id="{49DD14AD-7A29-A62B-F832-B8355C270A38}"/>
                </a:ext>
              </a:extLst>
            </p:cNvPr>
            <p:cNvGrpSpPr/>
            <p:nvPr/>
          </p:nvGrpSpPr>
          <p:grpSpPr>
            <a:xfrm>
              <a:off x="136933" y="253982"/>
              <a:ext cx="2341866" cy="580309"/>
              <a:chOff x="171909" y="260258"/>
              <a:chExt cx="2309957" cy="563880"/>
            </a:xfrm>
          </p:grpSpPr>
          <p:sp>
            <p:nvSpPr>
              <p:cNvPr id="40" name="object 15">
                <a:extLst>
                  <a:ext uri="{FF2B5EF4-FFF2-40B4-BE49-F238E27FC236}">
                    <a16:creationId xmlns:a16="http://schemas.microsoft.com/office/drawing/2014/main" id="{1D702E0D-7F70-587E-A936-AC91D91734DB}"/>
                  </a:ext>
                </a:extLst>
              </p:cNvPr>
              <p:cNvSpPr/>
              <p:nvPr/>
            </p:nvSpPr>
            <p:spPr>
              <a:xfrm>
                <a:off x="1071218" y="383240"/>
                <a:ext cx="1410648" cy="339272"/>
              </a:xfrm>
              <a:prstGeom prst="rect">
                <a:avLst/>
              </a:prstGeom>
              <a:blipFill>
                <a:blip r:embed="rId9" cstate="print"/>
                <a:stretch>
                  <a:fillRect/>
                </a:stretch>
              </a:blipFill>
            </p:spPr>
            <p:txBody>
              <a:bodyPr wrap="square" lIns="0" tIns="0" rIns="0" bIns="0" rtlCol="0"/>
              <a:lstStyle/>
              <a:p>
                <a:endParaRPr/>
              </a:p>
            </p:txBody>
          </p:sp>
          <p:sp>
            <p:nvSpPr>
              <p:cNvPr id="41" name="object 16">
                <a:extLst>
                  <a:ext uri="{FF2B5EF4-FFF2-40B4-BE49-F238E27FC236}">
                    <a16:creationId xmlns:a16="http://schemas.microsoft.com/office/drawing/2014/main" id="{5E3B1A6B-6450-9B5F-3F45-8D76E223F4BC}"/>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42" name="object 17">
                <a:extLst>
                  <a:ext uri="{FF2B5EF4-FFF2-40B4-BE49-F238E27FC236}">
                    <a16:creationId xmlns:a16="http://schemas.microsoft.com/office/drawing/2014/main" id="{15F83CF9-4013-75C2-1DE6-057642273BEE}"/>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43" name="object 18">
                <a:extLst>
                  <a:ext uri="{FF2B5EF4-FFF2-40B4-BE49-F238E27FC236}">
                    <a16:creationId xmlns:a16="http://schemas.microsoft.com/office/drawing/2014/main" id="{FDA45E41-AFFB-136A-A673-86B8CDD758E4}"/>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44" name="object 19">
                <a:extLst>
                  <a:ext uri="{FF2B5EF4-FFF2-40B4-BE49-F238E27FC236}">
                    <a16:creationId xmlns:a16="http://schemas.microsoft.com/office/drawing/2014/main" id="{53E2FF78-FAC3-FB8D-BA9B-086D47D5B2CD}"/>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46" name="object 20">
                <a:extLst>
                  <a:ext uri="{FF2B5EF4-FFF2-40B4-BE49-F238E27FC236}">
                    <a16:creationId xmlns:a16="http://schemas.microsoft.com/office/drawing/2014/main" id="{7F1A6D40-204E-C3C1-2E89-E77D4E1BE798}"/>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47" name="object 21">
                <a:extLst>
                  <a:ext uri="{FF2B5EF4-FFF2-40B4-BE49-F238E27FC236}">
                    <a16:creationId xmlns:a16="http://schemas.microsoft.com/office/drawing/2014/main" id="{012DFBA9-179E-47ED-2AA6-0A547A2BAEB0}"/>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48" name="object 22">
                <a:extLst>
                  <a:ext uri="{FF2B5EF4-FFF2-40B4-BE49-F238E27FC236}">
                    <a16:creationId xmlns:a16="http://schemas.microsoft.com/office/drawing/2014/main" id="{AE9D8938-50EF-AD7E-ABD4-1CF8FAACC126}"/>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49" name="object 23">
                <a:extLst>
                  <a:ext uri="{FF2B5EF4-FFF2-40B4-BE49-F238E27FC236}">
                    <a16:creationId xmlns:a16="http://schemas.microsoft.com/office/drawing/2014/main" id="{E5109DCD-5800-6A28-B0FE-7C91C0102D49}"/>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2" name="object 24">
                <a:extLst>
                  <a:ext uri="{FF2B5EF4-FFF2-40B4-BE49-F238E27FC236}">
                    <a16:creationId xmlns:a16="http://schemas.microsoft.com/office/drawing/2014/main" id="{8A86FB8B-C03B-BA02-07ED-3FDB92AC2926}"/>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3" name="object 25">
                <a:extLst>
                  <a:ext uri="{FF2B5EF4-FFF2-40B4-BE49-F238E27FC236}">
                    <a16:creationId xmlns:a16="http://schemas.microsoft.com/office/drawing/2014/main" id="{DBFF4D45-2334-3CDE-9B5C-48F0DB30E766}"/>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57" name="object 26">
                <a:extLst>
                  <a:ext uri="{FF2B5EF4-FFF2-40B4-BE49-F238E27FC236}">
                    <a16:creationId xmlns:a16="http://schemas.microsoft.com/office/drawing/2014/main" id="{F9E98D5E-B9C5-046B-B1A7-C4E7F88D62D8}"/>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61" name="object 27">
                <a:extLst>
                  <a:ext uri="{FF2B5EF4-FFF2-40B4-BE49-F238E27FC236}">
                    <a16:creationId xmlns:a16="http://schemas.microsoft.com/office/drawing/2014/main" id="{5E4D8E87-8728-FE05-2685-68E0C52A7E5E}"/>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63" name="object 28">
                <a:extLst>
                  <a:ext uri="{FF2B5EF4-FFF2-40B4-BE49-F238E27FC236}">
                    <a16:creationId xmlns:a16="http://schemas.microsoft.com/office/drawing/2014/main" id="{0D5E8010-1708-85FA-360B-215326F6285B}"/>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A1A8-6952-B064-EF08-B096C85D41BD}"/>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D9DB9605-4544-C7E8-6FAC-BE777BAEA4A8}"/>
              </a:ext>
            </a:extLst>
          </p:cNvPr>
          <p:cNvGrpSpPr/>
          <p:nvPr/>
        </p:nvGrpSpPr>
        <p:grpSpPr>
          <a:xfrm>
            <a:off x="458028" y="978287"/>
            <a:ext cx="6614533" cy="6665637"/>
            <a:chOff x="517535" y="1414702"/>
            <a:chExt cx="6614533" cy="6665637"/>
          </a:xfrm>
        </p:grpSpPr>
        <p:grpSp>
          <p:nvGrpSpPr>
            <p:cNvPr id="3" name="Group 2">
              <a:extLst>
                <a:ext uri="{FF2B5EF4-FFF2-40B4-BE49-F238E27FC236}">
                  <a16:creationId xmlns:a16="http://schemas.microsoft.com/office/drawing/2014/main" id="{98A8FEB8-0807-071C-B430-F9B0F567A4D9}"/>
                </a:ext>
              </a:extLst>
            </p:cNvPr>
            <p:cNvGrpSpPr/>
            <p:nvPr/>
          </p:nvGrpSpPr>
          <p:grpSpPr>
            <a:xfrm>
              <a:off x="517535" y="2179455"/>
              <a:ext cx="6506528" cy="5900884"/>
              <a:chOff x="517535" y="1140412"/>
              <a:chExt cx="6506528" cy="5900884"/>
            </a:xfrm>
          </p:grpSpPr>
          <p:sp>
            <p:nvSpPr>
              <p:cNvPr id="45" name="object 4">
                <a:extLst>
                  <a:ext uri="{FF2B5EF4-FFF2-40B4-BE49-F238E27FC236}">
                    <a16:creationId xmlns:a16="http://schemas.microsoft.com/office/drawing/2014/main" id="{503B6365-2EFA-18F3-4B54-E9FB46A4D708}"/>
                  </a:ext>
                </a:extLst>
              </p:cNvPr>
              <p:cNvSpPr txBox="1"/>
              <p:nvPr/>
            </p:nvSpPr>
            <p:spPr>
              <a:xfrm>
                <a:off x="541348" y="1140412"/>
                <a:ext cx="6482715" cy="954107"/>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٦. كيف يمكنني معرفة أقرب الوكالات الشريكة؟</a:t>
                </a:r>
              </a:p>
              <a:p>
                <a:pPr algn="r" rtl="1"/>
                <a:r>
                  <a:rPr lang="fa-IR" sz="1200" dirty="0">
                    <a:cs typeface="Calibri" panose="020F0502020204030204" pitchFamily="34" charset="0"/>
                  </a:rPr>
                  <a:t>سوف تتلقى رابطاً يحتوي على أماكن اقرب الوكالات الشريكة</a:t>
                </a:r>
                <a:r>
                  <a:rPr lang="en-US" sz="1200" dirty="0">
                    <a:cs typeface="Calibri" panose="020F0502020204030204" pitchFamily="34" charset="0"/>
                  </a:rPr>
                  <a:t> </a:t>
                </a:r>
                <a:r>
                  <a:rPr lang="fa-IR" sz="1200" dirty="0">
                    <a:cs typeface="Calibri" panose="020F0502020204030204" pitchFamily="34" charset="0"/>
                  </a:rPr>
                  <a:t>داخل رسالة الدفع الخاصه بك. و تستطيع ايضا التواصل مع ممثل مكان اقامتك لمساعدتك في تفاصيل المواصلات لهذه الوكالات. المدفوعات ليست مرتبطة بأي وكالة محددة و يمكنك الحصول عليها من اي فرع الوكالات الشريكة</a:t>
                </a:r>
                <a:r>
                  <a:rPr lang="en-US" sz="1200" dirty="0">
                    <a:cs typeface="Calibri" panose="020F0502020204030204" pitchFamily="34" charset="0"/>
                  </a:rPr>
                  <a:t> </a:t>
                </a:r>
                <a:r>
                  <a:rPr lang="fa-IR" sz="1200" dirty="0">
                    <a:cs typeface="Calibri" panose="020F0502020204030204" pitchFamily="34" charset="0"/>
                  </a:rPr>
                  <a:t>متاح و موقعه مناسب لك. ممثل مكان اقامتك و خط المساعدة </a:t>
                </a:r>
                <a:r>
                  <a:rPr lang="en-US" sz="1200" dirty="0">
                    <a:cs typeface="Calibri" panose="020F0502020204030204" pitchFamily="34" charset="0"/>
                  </a:rPr>
                  <a:t> </a:t>
                </a:r>
                <a:r>
                  <a:rPr lang="en-US" sz="1000" b="1" dirty="0">
                    <a:solidFill>
                      <a:srgbClr val="7030A0"/>
                    </a:solidFill>
                    <a:latin typeface="Lucida Sans"/>
                  </a:rPr>
                  <a:t>2103300170</a:t>
                </a:r>
                <a:r>
                  <a:rPr lang="fa-IR" sz="1200" dirty="0">
                    <a:cs typeface="Calibri" panose="020F0502020204030204" pitchFamily="34" charset="0"/>
                  </a:rPr>
                  <a:t>سيكونوا قادرين على مساعدتك للوصول لأقرب الوكالات الشريكة</a:t>
                </a:r>
                <a:r>
                  <a:rPr lang="en-US" sz="1200" dirty="0">
                    <a:cs typeface="Calibri" panose="020F0502020204030204" pitchFamily="34" charset="0"/>
                  </a:rPr>
                  <a:t> </a:t>
                </a:r>
                <a:r>
                  <a:rPr lang="fa-IR" sz="1200" dirty="0">
                    <a:cs typeface="Calibri" panose="020F0502020204030204" pitchFamily="34" charset="0"/>
                  </a:rPr>
                  <a:t>لك.</a:t>
                </a:r>
              </a:p>
            </p:txBody>
          </p:sp>
          <p:sp>
            <p:nvSpPr>
              <p:cNvPr id="46" name="object 4">
                <a:extLst>
                  <a:ext uri="{FF2B5EF4-FFF2-40B4-BE49-F238E27FC236}">
                    <a16:creationId xmlns:a16="http://schemas.microsoft.com/office/drawing/2014/main" id="{1D7E2CE9-AED5-4265-E405-B58DB47493C7}"/>
                  </a:ext>
                </a:extLst>
              </p:cNvPr>
              <p:cNvSpPr txBox="1"/>
              <p:nvPr/>
            </p:nvSpPr>
            <p:spPr>
              <a:xfrm>
                <a:off x="532354" y="2189740"/>
                <a:ext cx="6482715" cy="769441"/>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٧. ماذا أفعل للتأكد أن تفاصيل الدفع صحيحة؟ </a:t>
                </a:r>
              </a:p>
              <a:p>
                <a:pPr algn="r" rtl="1"/>
                <a:r>
                  <a:rPr lang="fa-IR" sz="1200" dirty="0">
                    <a:cs typeface="Calibri" panose="020F0502020204030204" pitchFamily="34" charset="0"/>
                  </a:rPr>
                  <a:t>ممكن التوصيل في إدارة الكامب لتأكيد تفاصيل بينطق ( الاسم، والاسم الأخير،</a:t>
                </a:r>
                <a:r>
                  <a:rPr lang="en-US" sz="1200" dirty="0">
                    <a:cs typeface="Calibri" panose="020F0502020204030204" pitchFamily="34" charset="0"/>
                  </a:rPr>
                  <a:t>DIKA، </a:t>
                </a:r>
                <a:r>
                  <a:rPr lang="fa-IR" sz="1200" dirty="0">
                    <a:cs typeface="Calibri" panose="020F0502020204030204" pitchFamily="34" charset="0"/>
                  </a:rPr>
                  <a:t>تاريخ الميلاد ،رقم الهاتف اليوناني) لي لم لن تواجه أي تأخير في المدفوعات الخاصة بك.</a:t>
                </a:r>
              </a:p>
              <a:p>
                <a:pPr algn="r" rtl="1"/>
                <a:endParaRPr lang="en-US" sz="1200" dirty="0"/>
              </a:p>
            </p:txBody>
          </p:sp>
          <p:sp>
            <p:nvSpPr>
              <p:cNvPr id="47" name="object 4">
                <a:extLst>
                  <a:ext uri="{FF2B5EF4-FFF2-40B4-BE49-F238E27FC236}">
                    <a16:creationId xmlns:a16="http://schemas.microsoft.com/office/drawing/2014/main" id="{361E2781-E1C7-54C1-632A-1FF10613BA12}"/>
                  </a:ext>
                </a:extLst>
              </p:cNvPr>
              <p:cNvSpPr txBox="1"/>
              <p:nvPr/>
            </p:nvSpPr>
            <p:spPr>
              <a:xfrm>
                <a:off x="517535" y="2916002"/>
                <a:ext cx="6482715" cy="584775"/>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٨. فين أقدر أسجل رقم أل </a:t>
                </a:r>
                <a:r>
                  <a:rPr lang="en-US" sz="1400" b="1" dirty="0">
                    <a:solidFill>
                      <a:srgbClr val="9253A1"/>
                    </a:solidFill>
                    <a:latin typeface="Calibri" panose="020F0502020204030204" pitchFamily="34" charset="0"/>
                    <a:cs typeface="Calibri" panose="020F0502020204030204" pitchFamily="34" charset="0"/>
                  </a:rPr>
                  <a:t> Viber</a:t>
                </a:r>
                <a:r>
                  <a:rPr lang="fa-IR" sz="1400" b="1" dirty="0">
                    <a:solidFill>
                      <a:srgbClr val="9253A1"/>
                    </a:solidFill>
                    <a:latin typeface="Calibri" panose="020F0502020204030204" pitchFamily="34" charset="0"/>
                    <a:cs typeface="Calibri" panose="020F0502020204030204" pitchFamily="34" charset="0"/>
                  </a:rPr>
                  <a:t>تبعي؟ </a:t>
                </a:r>
              </a:p>
              <a:p>
                <a:pPr algn="r" rtl="1"/>
                <a:r>
                  <a:rPr lang="fa-IR" sz="1200" dirty="0">
                    <a:cs typeface="Calibri" panose="020F0502020204030204" pitchFamily="34" charset="0"/>
                  </a:rPr>
                  <a:t>مع التحقق بيناتك، إدارة الكامب يمكن تيسجيل تفاصيل رقم أل </a:t>
                </a:r>
                <a:r>
                  <a:rPr lang="en-US" sz="1200" dirty="0">
                    <a:cs typeface="Calibri" panose="020F0502020204030204" pitchFamily="34" charset="0"/>
                  </a:rPr>
                  <a:t>. Viber</a:t>
                </a:r>
                <a:r>
                  <a:rPr lang="fa-IR" sz="1200" dirty="0">
                    <a:cs typeface="Calibri" panose="020F0502020204030204" pitchFamily="34" charset="0"/>
                  </a:rPr>
                  <a:t>في حالة إنك التحقق بالفعل  بيناتك ممكن الإتصال بي هات المساعدة لي تسجيل رقم رقمك الجديد </a:t>
                </a:r>
                <a:endParaRPr lang="en-US" sz="1200" dirty="0"/>
              </a:p>
            </p:txBody>
          </p:sp>
          <p:sp>
            <p:nvSpPr>
              <p:cNvPr id="48" name="object 4">
                <a:extLst>
                  <a:ext uri="{FF2B5EF4-FFF2-40B4-BE49-F238E27FC236}">
                    <a16:creationId xmlns:a16="http://schemas.microsoft.com/office/drawing/2014/main" id="{EAFC4561-8F44-41B4-169D-224E2464E961}"/>
                  </a:ext>
                </a:extLst>
              </p:cNvPr>
              <p:cNvSpPr txBox="1"/>
              <p:nvPr/>
            </p:nvSpPr>
            <p:spPr>
              <a:xfrm>
                <a:off x="532354" y="3668219"/>
                <a:ext cx="6482715" cy="584775"/>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٩. ماذا أفعل قبل زيارة الوكالات الشريكة</a:t>
                </a:r>
                <a:r>
                  <a:rPr lang="en-US" sz="1400" b="1" dirty="0">
                    <a:solidFill>
                      <a:srgbClr val="9253A1"/>
                    </a:solidFill>
                    <a:latin typeface="Calibri" panose="020F0502020204030204" pitchFamily="34" charset="0"/>
                    <a:cs typeface="Calibri" panose="020F0502020204030204" pitchFamily="34" charset="0"/>
                  </a:rPr>
                  <a:t>؟</a:t>
                </a:r>
              </a:p>
              <a:p>
                <a:pPr algn="r" rtl="1"/>
                <a:r>
                  <a:rPr lang="fa-IR" sz="1200" dirty="0">
                    <a:cs typeface="Calibri" panose="020F0502020204030204" pitchFamily="34" charset="0"/>
                  </a:rPr>
                  <a:t>قبل زيارة الوكالات الشريكة</a:t>
                </a:r>
                <a:r>
                  <a:rPr lang="en-US" sz="1200" dirty="0">
                    <a:cs typeface="Calibri" panose="020F0502020204030204" pitchFamily="34" charset="0"/>
                  </a:rPr>
                  <a:t> </a:t>
                </a:r>
                <a:r>
                  <a:rPr lang="fa-IR" sz="1200" dirty="0">
                    <a:cs typeface="Calibri" panose="020F0502020204030204" pitchFamily="34" charset="0"/>
                  </a:rPr>
                  <a:t>تأكد إن معاك وثيقة تعريف صالحة ورمز الدفع الخاص بك. </a:t>
                </a:r>
                <a:r>
                  <a:rPr lang="fa-IR" sz="1200" b="1" dirty="0">
                    <a:cs typeface="Calibri" panose="020F0502020204030204" pitchFamily="34" charset="0"/>
                  </a:rPr>
                  <a:t>ما هتقدر تستلم دفعتك بدون وثيقة تعريف تابعتق (بطاقة اللجوء). </a:t>
                </a:r>
                <a:endParaRPr lang="en-US" sz="1200" u="sng" dirty="0"/>
              </a:p>
            </p:txBody>
          </p:sp>
          <p:sp>
            <p:nvSpPr>
              <p:cNvPr id="49" name="object 4">
                <a:extLst>
                  <a:ext uri="{FF2B5EF4-FFF2-40B4-BE49-F238E27FC236}">
                    <a16:creationId xmlns:a16="http://schemas.microsoft.com/office/drawing/2014/main" id="{C1C11CF0-44B6-CB53-1605-8D8C722D48D3}"/>
                  </a:ext>
                </a:extLst>
              </p:cNvPr>
              <p:cNvSpPr txBox="1"/>
              <p:nvPr/>
            </p:nvSpPr>
            <p:spPr>
              <a:xfrm>
                <a:off x="541348" y="4425195"/>
                <a:ext cx="6482715" cy="2616101"/>
              </a:xfrm>
              <a:prstGeom prst="rect">
                <a:avLst/>
              </a:prstGeom>
            </p:spPr>
            <p:txBody>
              <a:bodyPr vert="horz" wrap="square" lIns="0" tIns="0" rIns="0" bIns="0" rtlCol="0">
                <a:spAutoFit/>
              </a:bodyPr>
              <a:lstStyle/>
              <a:p>
                <a:pPr algn="r" rtl="1"/>
                <a:r>
                  <a:rPr lang="fa-IR" sz="1400" b="1" dirty="0">
                    <a:solidFill>
                      <a:srgbClr val="9253A1"/>
                    </a:solidFill>
                    <a:latin typeface="Calibri" panose="020F0502020204030204" pitchFamily="34" charset="0"/>
                    <a:cs typeface="Calibri" panose="020F0502020204030204" pitchFamily="34" charset="0"/>
                  </a:rPr>
                  <a:t>١٠. هل الوكالا تطلب أي معلومات إضافية من جانبي؟</a:t>
                </a:r>
              </a:p>
              <a:p>
                <a:pPr algn="r" rtl="1"/>
                <a:r>
                  <a:rPr lang="fa-IR" sz="1200" dirty="0">
                    <a:cs typeface="Calibri" panose="020F0502020204030204" pitchFamily="34" charset="0"/>
                  </a:rPr>
                  <a:t>عادة، الوكالة تطلب بس </a:t>
                </a:r>
                <a:r>
                  <a:rPr lang="fa-IR" sz="1200" b="1" dirty="0">
                    <a:cs typeface="Calibri" panose="020F0502020204030204" pitchFamily="34" charset="0"/>
                  </a:rPr>
                  <a:t>وثيقة</a:t>
                </a:r>
                <a:r>
                  <a:rPr lang="fa-IR" sz="1200" dirty="0">
                    <a:cs typeface="Calibri" panose="020F0502020204030204" pitchFamily="34" charset="0"/>
                  </a:rPr>
                  <a:t> </a:t>
                </a:r>
                <a:r>
                  <a:rPr lang="fa-IR" sz="1200" b="1" dirty="0">
                    <a:cs typeface="Calibri" panose="020F0502020204030204" pitchFamily="34" charset="0"/>
                  </a:rPr>
                  <a:t>تعريف تابعتق </a:t>
                </a:r>
                <a:r>
                  <a:rPr lang="fa-IR" sz="1200" dirty="0">
                    <a:cs typeface="Calibri" panose="020F0502020204030204" pitchFamily="34" charset="0"/>
                  </a:rPr>
                  <a:t>و </a:t>
                </a:r>
                <a:r>
                  <a:rPr lang="fa-IR" sz="1200" b="1" dirty="0">
                    <a:cs typeface="Calibri" panose="020F0502020204030204" pitchFamily="34" charset="0"/>
                  </a:rPr>
                  <a:t>رمز الدفع. </a:t>
                </a:r>
                <a:r>
                  <a:rPr lang="fa-IR" sz="1200" dirty="0">
                    <a:cs typeface="Calibri" panose="020F0502020204030204" pitchFamily="34" charset="0"/>
                  </a:rPr>
                  <a:t>ولكن الوكالة ممكن تسأل أن : </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اسمك الكامل (حسب الهوية القانونية)</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تاريخ الميلاد</a:t>
                </a:r>
                <a:endParaRPr lang="en-US" sz="1200" dirty="0"/>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الغرض من هذه المعاملة: تبرع من </a:t>
                </a:r>
                <a:r>
                  <a:rPr lang="en-US" sz="1200" b="1" dirty="0">
                    <a:cs typeface="Calibri" panose="020F0502020204030204" pitchFamily="34" charset="0"/>
                  </a:rPr>
                  <a:t> CRS </a:t>
                </a:r>
                <a:r>
                  <a:rPr lang="fa-IR" sz="1200" b="1" dirty="0">
                    <a:cs typeface="Calibri" panose="020F0502020204030204" pitchFamily="34" charset="0"/>
                  </a:rPr>
                  <a:t>و </a:t>
                </a:r>
                <a:r>
                  <a:rPr lang="en-US" sz="1200" b="1" dirty="0">
                    <a:cs typeface="Calibri" panose="020F0502020204030204" pitchFamily="34" charset="0"/>
                  </a:rPr>
                  <a:t> Caritas Athens </a:t>
                </a:r>
                <a:r>
                  <a:rPr lang="fa-IR" sz="1200" b="1" dirty="0">
                    <a:cs typeface="Calibri" panose="020F0502020204030204" pitchFamily="34" charset="0"/>
                  </a:rPr>
                  <a:t>ضمن برنامج المساعدة النقدية</a:t>
                </a:r>
                <a:endParaRPr lang="en-US" sz="1200" b="1"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b="1" dirty="0">
                    <a:cs typeface="Calibri" panose="020F0502020204030204" pitchFamily="34" charset="0"/>
                  </a:rPr>
                  <a:t>العلاقة بين المرسل و المستقبيل: مسجل مستفيد من قبل</a:t>
                </a:r>
                <a:r>
                  <a:rPr lang="en-US" sz="1200" b="1" dirty="0">
                    <a:cs typeface="Calibri" panose="020F0502020204030204" pitchFamily="34" charset="0"/>
                  </a:rPr>
                  <a:t> CRS </a:t>
                </a:r>
                <a:r>
                  <a:rPr lang="fa-IR" sz="1200" b="1" dirty="0">
                    <a:cs typeface="Calibri" panose="020F0502020204030204" pitchFamily="34" charset="0"/>
                  </a:rPr>
                  <a:t>و </a:t>
                </a:r>
                <a:r>
                  <a:rPr lang="en-US" sz="1200" b="1" dirty="0">
                    <a:cs typeface="Calibri" panose="020F0502020204030204" pitchFamily="34" charset="0"/>
                  </a:rPr>
                  <a:t>Caritas Athens</a:t>
                </a:r>
                <a:endParaRPr lang="en-US" sz="1200" b="1"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اسم المرسل:  </a:t>
                </a:r>
                <a:r>
                  <a:rPr lang="en-US" sz="1200" dirty="0">
                    <a:cs typeface="Calibri" panose="020F0502020204030204" pitchFamily="34" charset="0"/>
                  </a:rPr>
                  <a:t> CRS</a:t>
                </a:r>
                <a:r>
                  <a:rPr lang="fa-IR" sz="1200" dirty="0">
                    <a:cs typeface="Calibri" panose="020F0502020204030204" pitchFamily="34" charset="0"/>
                  </a:rPr>
                  <a:t>و </a:t>
                </a:r>
                <a:r>
                  <a:rPr lang="en-US" sz="1200" dirty="0">
                    <a:cs typeface="Calibri" panose="020F0502020204030204" pitchFamily="34" charset="0"/>
                  </a:rPr>
                  <a:t>Caritas Athens</a:t>
                </a:r>
                <a:endParaRPr lang="en-US" sz="1200" dirty="0"/>
              </a:p>
              <a:p>
                <a:pPr marL="171450" indent="-171450" algn="r" rtl="1">
                  <a:buClr>
                    <a:srgbClr val="9253A1"/>
                  </a:buClr>
                  <a:buFont typeface="Arial" panose="020B0604020202020204" pitchFamily="34" charset="0"/>
                  <a:buChar char="•"/>
                </a:pPr>
                <a:r>
                  <a:rPr lang="fa-IR" sz="1200" dirty="0">
                    <a:cs typeface="Calibri" panose="020F0502020204030204" pitchFamily="34" charset="0"/>
                  </a:rPr>
                  <a:t>مكان الميلاد</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إلجنسية</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عنوانك</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المبلغ الذي سيتم استلامه</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اسم والدك الكامل</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أسماء جدك الكامل</a:t>
                </a:r>
                <a:endParaRPr lang="en-US" sz="1200" dirty="0">
                  <a:cs typeface="Calibri" panose="020F0502020204030204" pitchFamily="34" charset="0"/>
                </a:endParaRPr>
              </a:p>
              <a:p>
                <a:pPr marL="171450" indent="-171450" algn="r" rtl="1">
                  <a:buClr>
                    <a:srgbClr val="9253A1"/>
                  </a:buClr>
                  <a:buFont typeface="Arial" panose="020B0604020202020204" pitchFamily="34" charset="0"/>
                  <a:buChar char="•"/>
                </a:pPr>
                <a:r>
                  <a:rPr lang="fa-IR" sz="1200" dirty="0">
                    <a:cs typeface="Calibri" panose="020F0502020204030204" pitchFamily="34" charset="0"/>
                  </a:rPr>
                  <a:t>مهنتك</a:t>
                </a:r>
                <a:endParaRPr lang="en-US" sz="1200" dirty="0">
                  <a:cs typeface="Calibri" panose="020F0502020204030204" pitchFamily="34" charset="0"/>
                </a:endParaRPr>
              </a:p>
            </p:txBody>
          </p:sp>
        </p:grpSp>
        <p:sp>
          <p:nvSpPr>
            <p:cNvPr id="7" name="TextBox 6">
              <a:extLst>
                <a:ext uri="{FF2B5EF4-FFF2-40B4-BE49-F238E27FC236}">
                  <a16:creationId xmlns:a16="http://schemas.microsoft.com/office/drawing/2014/main" id="{0070DA78-3ADE-A73A-3A9A-E10A5E6D45AD}"/>
                </a:ext>
              </a:extLst>
            </p:cNvPr>
            <p:cNvSpPr txBox="1"/>
            <p:nvPr/>
          </p:nvSpPr>
          <p:spPr>
            <a:xfrm>
              <a:off x="649353" y="1414702"/>
              <a:ext cx="6482715" cy="677108"/>
            </a:xfrm>
            <a:prstGeom prst="rect">
              <a:avLst/>
            </a:prstGeom>
            <a:noFill/>
          </p:spPr>
          <p:txBody>
            <a:bodyPr wrap="square">
              <a:spAutoFit/>
            </a:bodyPr>
            <a:lstStyle/>
            <a:p>
              <a:pPr algn="r" rtl="1"/>
              <a:r>
                <a:rPr lang="fa-IR" sz="1400" b="1" dirty="0">
                  <a:solidFill>
                    <a:srgbClr val="9253A1"/>
                  </a:solidFill>
                  <a:latin typeface="Calibri" panose="020F0502020204030204" pitchFamily="34" charset="0"/>
                  <a:cs typeface="Calibri" panose="020F0502020204030204" pitchFamily="34" charset="0"/>
                </a:rPr>
                <a:t>٥. ما هو عدد الأيام اللي أقدر أحصل على أل مساعدة نقدية من الوكالات الشريكة</a:t>
              </a:r>
              <a:r>
                <a:rPr lang="en-US" sz="1400" b="1" dirty="0">
                  <a:solidFill>
                    <a:srgbClr val="9253A1"/>
                  </a:solidFill>
                  <a:latin typeface="Calibri" panose="020F0502020204030204" pitchFamily="34" charset="0"/>
                  <a:cs typeface="Calibri" panose="020F0502020204030204" pitchFamily="34" charset="0"/>
                </a:rPr>
                <a:t>؟</a:t>
              </a:r>
              <a:br>
                <a:rPr lang="en-US" sz="1400" b="1" dirty="0">
                  <a:solidFill>
                    <a:srgbClr val="9253A1"/>
                  </a:solidFill>
                  <a:latin typeface="Calibri" panose="020F0502020204030204" pitchFamily="34" charset="0"/>
                  <a:cs typeface="Calibri" panose="020F0502020204030204" pitchFamily="34" charset="0"/>
                </a:rPr>
              </a:br>
              <a:r>
                <a:rPr lang="fa-IR" sz="1200" dirty="0">
                  <a:cs typeface="Calibri" panose="020F0502020204030204" pitchFamily="34" charset="0"/>
                </a:rPr>
                <a:t>سيكون لديك </a:t>
              </a:r>
              <a:r>
                <a:rPr lang="en-US" sz="1200" b="1" dirty="0">
                  <a:solidFill>
                    <a:srgbClr val="FF0000"/>
                  </a:solidFill>
                  <a:cs typeface="Calibri" panose="020F0502020204030204" pitchFamily="34" charset="0"/>
                </a:rPr>
                <a:t>30</a:t>
              </a:r>
              <a:r>
                <a:rPr lang="fa-IR" sz="1200" dirty="0">
                  <a:cs typeface="Calibri" panose="020F0502020204030204" pitchFamily="34" charset="0"/>
                </a:rPr>
                <a:t> يومًا لجمع المساعدة المالية. إذا لم تتمكن من استلامها خلال هذا الإطار الزمني، فيرجى الاتصال بممثل مكان إقامتك. </a:t>
              </a:r>
            </a:p>
          </p:txBody>
        </p:sp>
      </p:grpSp>
      <p:sp>
        <p:nvSpPr>
          <p:cNvPr id="5" name="object 3">
            <a:extLst>
              <a:ext uri="{FF2B5EF4-FFF2-40B4-BE49-F238E27FC236}">
                <a16:creationId xmlns:a16="http://schemas.microsoft.com/office/drawing/2014/main" id="{ECA5B9F2-3071-8B8B-372F-0C3D2DE8E0C2}"/>
              </a:ext>
            </a:extLst>
          </p:cNvPr>
          <p:cNvSpPr/>
          <p:nvPr/>
        </p:nvSpPr>
        <p:spPr>
          <a:xfrm>
            <a:off x="429125" y="9930620"/>
            <a:ext cx="2175162" cy="803999"/>
          </a:xfrm>
          <a:prstGeom prst="rect">
            <a:avLst/>
          </a:prstGeom>
          <a:blipFill>
            <a:blip r:embed="rId3" cstate="print"/>
            <a:stretch>
              <a:fillRect/>
            </a:stretch>
          </a:blipFill>
        </p:spPr>
        <p:txBody>
          <a:bodyPr wrap="square" lIns="0" tIns="0" rIns="0" bIns="0" rtlCol="0"/>
          <a:lstStyle/>
          <a:p>
            <a:endParaRPr/>
          </a:p>
        </p:txBody>
      </p:sp>
      <p:sp>
        <p:nvSpPr>
          <p:cNvPr id="2" name="TextBox 1">
            <a:extLst>
              <a:ext uri="{FF2B5EF4-FFF2-40B4-BE49-F238E27FC236}">
                <a16:creationId xmlns:a16="http://schemas.microsoft.com/office/drawing/2014/main" id="{9468448E-37FB-0EB4-13D2-8A5D22534633}"/>
              </a:ext>
            </a:extLst>
          </p:cNvPr>
          <p:cNvSpPr txBox="1"/>
          <p:nvPr/>
        </p:nvSpPr>
        <p:spPr>
          <a:xfrm>
            <a:off x="6592318" y="10231735"/>
            <a:ext cx="1037831" cy="461665"/>
          </a:xfrm>
          <a:prstGeom prst="rect">
            <a:avLst/>
          </a:prstGeom>
          <a:noFill/>
        </p:spPr>
        <p:txBody>
          <a:bodyPr wrap="square" rtlCol="0">
            <a:spAutoFit/>
          </a:bodyPr>
          <a:lstStyle/>
          <a:p>
            <a:r>
              <a:rPr lang="en-US" sz="2400" dirty="0">
                <a:solidFill>
                  <a:schemeClr val="bg1"/>
                </a:solidFill>
              </a:rPr>
              <a:t>Arabic</a:t>
            </a:r>
            <a:endParaRPr lang="en-US" sz="1600" dirty="0">
              <a:solidFill>
                <a:schemeClr val="bg1"/>
              </a:solidFill>
            </a:endParaRPr>
          </a:p>
        </p:txBody>
      </p:sp>
      <p:grpSp>
        <p:nvGrpSpPr>
          <p:cNvPr id="39" name="Group 38">
            <a:extLst>
              <a:ext uri="{FF2B5EF4-FFF2-40B4-BE49-F238E27FC236}">
                <a16:creationId xmlns:a16="http://schemas.microsoft.com/office/drawing/2014/main" id="{3D87385D-8A70-4540-ADD8-970C998B4C03}"/>
              </a:ext>
            </a:extLst>
          </p:cNvPr>
          <p:cNvGrpSpPr/>
          <p:nvPr/>
        </p:nvGrpSpPr>
        <p:grpSpPr>
          <a:xfrm>
            <a:off x="274831" y="8788850"/>
            <a:ext cx="6689725" cy="1067562"/>
            <a:chOff x="273050" y="8837252"/>
            <a:chExt cx="6689725" cy="1067562"/>
          </a:xfrm>
        </p:grpSpPr>
        <p:grpSp>
          <p:nvGrpSpPr>
            <p:cNvPr id="32" name="Group 31">
              <a:extLst>
                <a:ext uri="{FF2B5EF4-FFF2-40B4-BE49-F238E27FC236}">
                  <a16:creationId xmlns:a16="http://schemas.microsoft.com/office/drawing/2014/main" id="{354DF07E-DB72-F2F8-59AF-14F5DC12289A}"/>
                </a:ext>
              </a:extLst>
            </p:cNvPr>
            <p:cNvGrpSpPr/>
            <p:nvPr/>
          </p:nvGrpSpPr>
          <p:grpSpPr>
            <a:xfrm>
              <a:off x="500062" y="8837252"/>
              <a:ext cx="6462713" cy="1067562"/>
              <a:chOff x="566737" y="8268843"/>
              <a:chExt cx="6462713" cy="1067562"/>
            </a:xfrm>
          </p:grpSpPr>
          <p:sp>
            <p:nvSpPr>
              <p:cNvPr id="33" name="object 13">
                <a:extLst>
                  <a:ext uri="{FF2B5EF4-FFF2-40B4-BE49-F238E27FC236}">
                    <a16:creationId xmlns:a16="http://schemas.microsoft.com/office/drawing/2014/main" id="{4CE968B0-BB33-722B-F269-9D00075585FF}"/>
                  </a:ext>
                </a:extLst>
              </p:cNvPr>
              <p:cNvSpPr/>
              <p:nvPr/>
            </p:nvSpPr>
            <p:spPr>
              <a:xfrm>
                <a:off x="566737" y="8268843"/>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34" name="object 14">
                <a:extLst>
                  <a:ext uri="{FF2B5EF4-FFF2-40B4-BE49-F238E27FC236}">
                    <a16:creationId xmlns:a16="http://schemas.microsoft.com/office/drawing/2014/main" id="{F5BC187E-7F0E-0181-6F26-111F921E0026}"/>
                  </a:ext>
                </a:extLst>
              </p:cNvPr>
              <p:cNvSpPr/>
              <p:nvPr/>
            </p:nvSpPr>
            <p:spPr>
              <a:xfrm>
                <a:off x="566737" y="9336405"/>
                <a:ext cx="6438900" cy="0"/>
              </a:xfrm>
              <a:custGeom>
                <a:avLst/>
                <a:gdLst/>
                <a:ahLst/>
                <a:cxnLst/>
                <a:rect l="l" t="t" r="r" b="b"/>
                <a:pathLst>
                  <a:path w="6438900">
                    <a:moveTo>
                      <a:pt x="0" y="0"/>
                    </a:moveTo>
                    <a:lnTo>
                      <a:pt x="6438709" y="0"/>
                    </a:lnTo>
                  </a:path>
                </a:pathLst>
              </a:custGeom>
              <a:ln w="12703">
                <a:solidFill>
                  <a:srgbClr val="9252A0"/>
                </a:solidFill>
                <a:prstDash val="dash"/>
              </a:ln>
            </p:spPr>
            <p:txBody>
              <a:bodyPr wrap="square" lIns="0" tIns="0" rIns="0" bIns="0" rtlCol="0"/>
              <a:lstStyle/>
              <a:p>
                <a:endParaRPr/>
              </a:p>
            </p:txBody>
          </p:sp>
          <p:sp>
            <p:nvSpPr>
              <p:cNvPr id="35" name="object 59">
                <a:extLst>
                  <a:ext uri="{FF2B5EF4-FFF2-40B4-BE49-F238E27FC236}">
                    <a16:creationId xmlns:a16="http://schemas.microsoft.com/office/drawing/2014/main" id="{6D920715-8F2C-FD1F-204D-25FCFA9F1BF8}"/>
                  </a:ext>
                </a:extLst>
              </p:cNvPr>
              <p:cNvSpPr/>
              <p:nvPr/>
            </p:nvSpPr>
            <p:spPr>
              <a:xfrm>
                <a:off x="6691376" y="8440419"/>
                <a:ext cx="256540" cy="390525"/>
              </a:xfrm>
              <a:custGeom>
                <a:avLst/>
                <a:gdLst/>
                <a:ahLst/>
                <a:cxnLst/>
                <a:rect l="l" t="t" r="r" b="b"/>
                <a:pathLst>
                  <a:path w="256540" h="390525">
                    <a:moveTo>
                      <a:pt x="128270" y="0"/>
                    </a:moveTo>
                    <a:lnTo>
                      <a:pt x="85725" y="7111"/>
                    </a:lnTo>
                    <a:lnTo>
                      <a:pt x="49149" y="26669"/>
                    </a:lnTo>
                    <a:lnTo>
                      <a:pt x="21081" y="56387"/>
                    </a:lnTo>
                    <a:lnTo>
                      <a:pt x="4064" y="93725"/>
                    </a:lnTo>
                    <a:lnTo>
                      <a:pt x="0" y="265175"/>
                    </a:lnTo>
                    <a:lnTo>
                      <a:pt x="762" y="279526"/>
                    </a:lnTo>
                    <a:lnTo>
                      <a:pt x="12573" y="319404"/>
                    </a:lnTo>
                    <a:lnTo>
                      <a:pt x="36322" y="352678"/>
                    </a:lnTo>
                    <a:lnTo>
                      <a:pt x="69596" y="376808"/>
                    </a:lnTo>
                    <a:lnTo>
                      <a:pt x="109854" y="389381"/>
                    </a:lnTo>
                    <a:lnTo>
                      <a:pt x="124459" y="390524"/>
                    </a:lnTo>
                    <a:lnTo>
                      <a:pt x="139700" y="389762"/>
                    </a:lnTo>
                    <a:lnTo>
                      <a:pt x="181609" y="378586"/>
                    </a:lnTo>
                    <a:lnTo>
                      <a:pt x="216153" y="355980"/>
                    </a:lnTo>
                    <a:lnTo>
                      <a:pt x="241300" y="324357"/>
                    </a:lnTo>
                    <a:lnTo>
                      <a:pt x="254762" y="285749"/>
                    </a:lnTo>
                    <a:lnTo>
                      <a:pt x="256540" y="125475"/>
                    </a:lnTo>
                    <a:lnTo>
                      <a:pt x="255777" y="111124"/>
                    </a:lnTo>
                    <a:lnTo>
                      <a:pt x="243967" y="71119"/>
                    </a:lnTo>
                    <a:lnTo>
                      <a:pt x="220218" y="37972"/>
                    </a:lnTo>
                    <a:lnTo>
                      <a:pt x="186944" y="13842"/>
                    </a:lnTo>
                    <a:lnTo>
                      <a:pt x="146557" y="1269"/>
                    </a:lnTo>
                    <a:lnTo>
                      <a:pt x="128270" y="0"/>
                    </a:lnTo>
                    <a:close/>
                  </a:path>
                </a:pathLst>
              </a:custGeom>
              <a:ln w="62781">
                <a:solidFill>
                  <a:srgbClr val="00468A"/>
                </a:solidFill>
              </a:ln>
            </p:spPr>
            <p:txBody>
              <a:bodyPr wrap="square" lIns="0" tIns="0" rIns="0" bIns="0" rtlCol="0"/>
              <a:lstStyle/>
              <a:p>
                <a:endParaRPr/>
              </a:p>
            </p:txBody>
          </p:sp>
          <p:sp>
            <p:nvSpPr>
              <p:cNvPr id="36" name="object 60">
                <a:extLst>
                  <a:ext uri="{FF2B5EF4-FFF2-40B4-BE49-F238E27FC236}">
                    <a16:creationId xmlns:a16="http://schemas.microsoft.com/office/drawing/2014/main" id="{A7B9A186-3533-8788-EA19-5247DBBD29A5}"/>
                  </a:ext>
                </a:extLst>
              </p:cNvPr>
              <p:cNvSpPr/>
              <p:nvPr/>
            </p:nvSpPr>
            <p:spPr>
              <a:xfrm>
                <a:off x="6591300" y="8664447"/>
                <a:ext cx="438150" cy="486409"/>
              </a:xfrm>
              <a:custGeom>
                <a:avLst/>
                <a:gdLst/>
                <a:ahLst/>
                <a:cxnLst/>
                <a:rect l="l" t="t" r="r" b="b"/>
                <a:pathLst>
                  <a:path w="438150" h="486409">
                    <a:moveTo>
                      <a:pt x="94233" y="0"/>
                    </a:moveTo>
                    <a:lnTo>
                      <a:pt x="52704" y="9397"/>
                    </a:lnTo>
                    <a:lnTo>
                      <a:pt x="20574" y="34797"/>
                    </a:lnTo>
                    <a:lnTo>
                      <a:pt x="2413" y="71627"/>
                    </a:lnTo>
                    <a:lnTo>
                      <a:pt x="0" y="393319"/>
                    </a:lnTo>
                    <a:lnTo>
                      <a:pt x="1143" y="407669"/>
                    </a:lnTo>
                    <a:lnTo>
                      <a:pt x="16636" y="445896"/>
                    </a:lnTo>
                    <a:lnTo>
                      <a:pt x="46863" y="473455"/>
                    </a:lnTo>
                    <a:lnTo>
                      <a:pt x="87122" y="485774"/>
                    </a:lnTo>
                    <a:lnTo>
                      <a:pt x="343661" y="486028"/>
                    </a:lnTo>
                    <a:lnTo>
                      <a:pt x="358267" y="484885"/>
                    </a:lnTo>
                    <a:lnTo>
                      <a:pt x="397255" y="469645"/>
                    </a:lnTo>
                    <a:lnTo>
                      <a:pt x="425196" y="439927"/>
                    </a:lnTo>
                    <a:lnTo>
                      <a:pt x="437769" y="400303"/>
                    </a:lnTo>
                    <a:lnTo>
                      <a:pt x="438023" y="92709"/>
                    </a:lnTo>
                    <a:lnTo>
                      <a:pt x="436879" y="78358"/>
                    </a:lnTo>
                    <a:lnTo>
                      <a:pt x="421385" y="40131"/>
                    </a:lnTo>
                    <a:lnTo>
                      <a:pt x="391159" y="12572"/>
                    </a:lnTo>
                    <a:lnTo>
                      <a:pt x="350900" y="253"/>
                    </a:lnTo>
                    <a:lnTo>
                      <a:pt x="94233" y="0"/>
                    </a:lnTo>
                    <a:close/>
                  </a:path>
                </a:pathLst>
              </a:custGeom>
              <a:solidFill>
                <a:srgbClr val="00468A"/>
              </a:solidFill>
            </p:spPr>
            <p:txBody>
              <a:bodyPr wrap="square" lIns="0" tIns="0" rIns="0" bIns="0" rtlCol="0"/>
              <a:lstStyle/>
              <a:p>
                <a:endParaRPr/>
              </a:p>
            </p:txBody>
          </p:sp>
          <p:sp>
            <p:nvSpPr>
              <p:cNvPr id="37" name="object 61">
                <a:extLst>
                  <a:ext uri="{FF2B5EF4-FFF2-40B4-BE49-F238E27FC236}">
                    <a16:creationId xmlns:a16="http://schemas.microsoft.com/office/drawing/2014/main" id="{5BEFF6F2-5490-2816-3DA3-90CA0B23E5CD}"/>
                  </a:ext>
                </a:extLst>
              </p:cNvPr>
              <p:cNvSpPr/>
              <p:nvPr/>
            </p:nvSpPr>
            <p:spPr>
              <a:xfrm>
                <a:off x="6772275" y="8893175"/>
                <a:ext cx="85725" cy="104775"/>
              </a:xfrm>
              <a:custGeom>
                <a:avLst/>
                <a:gdLst/>
                <a:ahLst/>
                <a:cxnLst/>
                <a:rect l="l" t="t" r="r" b="b"/>
                <a:pathLst>
                  <a:path w="85725" h="104775">
                    <a:moveTo>
                      <a:pt x="64261" y="0"/>
                    </a:moveTo>
                    <a:lnTo>
                      <a:pt x="18923" y="0"/>
                    </a:lnTo>
                    <a:lnTo>
                      <a:pt x="0" y="104775"/>
                    </a:lnTo>
                    <a:lnTo>
                      <a:pt x="85598" y="104775"/>
                    </a:lnTo>
                    <a:lnTo>
                      <a:pt x="64261" y="0"/>
                    </a:lnTo>
                    <a:close/>
                  </a:path>
                </a:pathLst>
              </a:custGeom>
              <a:solidFill>
                <a:srgbClr val="FFFFFF"/>
              </a:solidFill>
            </p:spPr>
            <p:txBody>
              <a:bodyPr wrap="square" lIns="0" tIns="0" rIns="0" bIns="0" rtlCol="0"/>
              <a:lstStyle/>
              <a:p>
                <a:endParaRPr/>
              </a:p>
            </p:txBody>
          </p:sp>
        </p:grpSp>
        <p:sp>
          <p:nvSpPr>
            <p:cNvPr id="38" name="TextBox 37">
              <a:extLst>
                <a:ext uri="{FF2B5EF4-FFF2-40B4-BE49-F238E27FC236}">
                  <a16:creationId xmlns:a16="http://schemas.microsoft.com/office/drawing/2014/main" id="{AAAEED86-3CE2-0F1E-F7E1-E1D4B1DC78AC}"/>
                </a:ext>
              </a:extLst>
            </p:cNvPr>
            <p:cNvSpPr txBox="1"/>
            <p:nvPr/>
          </p:nvSpPr>
          <p:spPr>
            <a:xfrm>
              <a:off x="273050" y="8956825"/>
              <a:ext cx="6251575" cy="907941"/>
            </a:xfrm>
            <a:prstGeom prst="rect">
              <a:avLst/>
            </a:prstGeom>
            <a:noFill/>
          </p:spPr>
          <p:txBody>
            <a:bodyPr wrap="square" rtlCol="0">
              <a:spAutoFit/>
            </a:bodyPr>
            <a:lstStyle/>
            <a:p>
              <a:pPr algn="r" rtl="1"/>
              <a:r>
                <a:rPr lang="fa-IR" sz="1400" b="1" i="0" u="none" strike="noStrike" dirty="0">
                  <a:solidFill>
                    <a:srgbClr val="9252A0"/>
                  </a:solidFill>
                  <a:effectLst/>
                  <a:cs typeface="Calibri" panose="020F0502020204030204" pitchFamily="34" charset="0"/>
                </a:rPr>
                <a:t>احمنفسك وعائلتك من مخططات الاحتیال</a:t>
              </a:r>
              <a:r>
                <a:rPr lang="ur-PK" sz="1400" b="1" i="0" u="none" strike="noStrike" dirty="0">
                  <a:solidFill>
                    <a:srgbClr val="9252A0"/>
                  </a:solidFill>
                  <a:effectLst/>
                  <a:cs typeface="Calibri" panose="020F0502020204030204" pitchFamily="34" charset="0"/>
                </a:rPr>
                <a:t>!</a:t>
              </a:r>
              <a:endParaRPr lang="en-US" sz="1400" b="1" dirty="0">
                <a:solidFill>
                  <a:srgbClr val="9252A0"/>
                </a:solidFill>
              </a:endParaRPr>
            </a:p>
            <a:p>
              <a:pPr algn="r" rtl="1"/>
              <a:r>
                <a:rPr lang="fa-IR" sz="1300" b="0" i="0" u="none" strike="noStrike" dirty="0">
                  <a:solidFill>
                    <a:srgbClr val="000000"/>
                  </a:solidFill>
                  <a:effectLst/>
                  <a:latin typeface="Calibri" panose="020F0502020204030204" pitchFamily="34" charset="0"/>
                  <a:cs typeface="Calibri" panose="020F0502020204030204" pitchFamily="34" charset="0"/>
                </a:rPr>
                <a:t>یجب أن تظل معلوماتك الشخصیة ووثائق ھویتك ً دائما آمنة وسریة. لا تشارك معلوماتك الشخصیة إلا مع وكالات وسلطات المعونة الموثوقة عندما ُ یطلب منك .</a:t>
              </a:r>
              <a:r>
                <a:rPr lang="ur-PK" sz="1300" b="0" i="0" u="none" strike="noStrike" dirty="0">
                  <a:solidFill>
                    <a:srgbClr val="000000"/>
                  </a:solidFill>
                  <a:effectLst/>
                  <a:latin typeface="Calibri" panose="020F0502020204030204" pitchFamily="34" charset="0"/>
                  <a:cs typeface="Calibri" panose="020F0502020204030204" pitchFamily="34" charset="0"/>
                </a:rPr>
                <a:t> </a:t>
              </a:r>
            </a:p>
            <a:p>
              <a:pPr algn="r" rtl="1"/>
              <a:r>
                <a:rPr lang="fa-IR" sz="1300" b="0" i="0" u="none" strike="noStrike" dirty="0">
                  <a:solidFill>
                    <a:srgbClr val="000000"/>
                  </a:solidFill>
                  <a:effectLst/>
                  <a:latin typeface="Calibri" panose="020F0502020204030204" pitchFamily="34" charset="0"/>
                  <a:cs typeface="Calibri" panose="020F0502020204030204" pitchFamily="34" charset="0"/>
                </a:rPr>
                <a:t>ذلك لا تكشف ً أبدا عن معلوماتك الشخصیة على وسائل التواصل الاجتماعي والمواقع الإلكترونیة غیر الموثوق بھا .</a:t>
              </a:r>
              <a:endParaRPr lang="en-US" sz="1300" dirty="0"/>
            </a:p>
          </p:txBody>
        </p:sp>
      </p:grpSp>
      <p:grpSp>
        <p:nvGrpSpPr>
          <p:cNvPr id="4" name="Group 3">
            <a:extLst>
              <a:ext uri="{FF2B5EF4-FFF2-40B4-BE49-F238E27FC236}">
                <a16:creationId xmlns:a16="http://schemas.microsoft.com/office/drawing/2014/main" id="{48106144-47CE-6F48-1E3C-09ED42CE27C6}"/>
              </a:ext>
            </a:extLst>
          </p:cNvPr>
          <p:cNvGrpSpPr/>
          <p:nvPr/>
        </p:nvGrpSpPr>
        <p:grpSpPr>
          <a:xfrm>
            <a:off x="136933" y="155734"/>
            <a:ext cx="7173187" cy="724951"/>
            <a:chOff x="136933" y="155734"/>
            <a:chExt cx="7173187" cy="724951"/>
          </a:xfrm>
        </p:grpSpPr>
        <p:grpSp>
          <p:nvGrpSpPr>
            <p:cNvPr id="6" name="Group 5">
              <a:extLst>
                <a:ext uri="{FF2B5EF4-FFF2-40B4-BE49-F238E27FC236}">
                  <a16:creationId xmlns:a16="http://schemas.microsoft.com/office/drawing/2014/main" id="{9DEB976E-814B-D456-DDCA-8C57C75057DE}"/>
                </a:ext>
              </a:extLst>
            </p:cNvPr>
            <p:cNvGrpSpPr/>
            <p:nvPr/>
          </p:nvGrpSpPr>
          <p:grpSpPr>
            <a:xfrm>
              <a:off x="5596172" y="207642"/>
              <a:ext cx="1713948" cy="636634"/>
              <a:chOff x="168090" y="237038"/>
              <a:chExt cx="1713948" cy="636634"/>
            </a:xfrm>
          </p:grpSpPr>
          <p:sp>
            <p:nvSpPr>
              <p:cNvPr id="58" name="object 11">
                <a:extLst>
                  <a:ext uri="{FF2B5EF4-FFF2-40B4-BE49-F238E27FC236}">
                    <a16:creationId xmlns:a16="http://schemas.microsoft.com/office/drawing/2014/main" id="{358D7187-83E0-1BF4-8995-DC77C8B6FB6E}"/>
                  </a:ext>
                </a:extLst>
              </p:cNvPr>
              <p:cNvSpPr/>
              <p:nvPr/>
            </p:nvSpPr>
            <p:spPr>
              <a:xfrm>
                <a:off x="168090" y="237038"/>
                <a:ext cx="928528" cy="572852"/>
              </a:xfrm>
              <a:prstGeom prst="rect">
                <a:avLst/>
              </a:prstGeom>
              <a:blipFill>
                <a:blip r:embed="rId4" cstate="print"/>
                <a:stretch>
                  <a:fillRect/>
                </a:stretch>
              </a:blipFill>
            </p:spPr>
            <p:txBody>
              <a:bodyPr wrap="square" lIns="0" tIns="0" rIns="0" bIns="0" rtlCol="0"/>
              <a:lstStyle/>
              <a:p>
                <a:endParaRPr/>
              </a:p>
            </p:txBody>
          </p:sp>
          <p:sp>
            <p:nvSpPr>
              <p:cNvPr id="59" name="object 12">
                <a:extLst>
                  <a:ext uri="{FF2B5EF4-FFF2-40B4-BE49-F238E27FC236}">
                    <a16:creationId xmlns:a16="http://schemas.microsoft.com/office/drawing/2014/main" id="{C0205DDC-2DFE-6ED0-15D8-57AFE977C541}"/>
                  </a:ext>
                </a:extLst>
              </p:cNvPr>
              <p:cNvSpPr/>
              <p:nvPr/>
            </p:nvSpPr>
            <p:spPr>
              <a:xfrm>
                <a:off x="1267052" y="258408"/>
                <a:ext cx="614986" cy="615264"/>
              </a:xfrm>
              <a:prstGeom prst="rect">
                <a:avLst/>
              </a:prstGeom>
              <a:blipFill>
                <a:blip r:embed="rId5" cstate="print"/>
                <a:stretch>
                  <a:fillRect/>
                </a:stretch>
              </a:blipFill>
            </p:spPr>
            <p:txBody>
              <a:bodyPr wrap="square" lIns="0" tIns="0" rIns="0" bIns="0" rtlCol="0"/>
              <a:lstStyle/>
              <a:p>
                <a:endParaRPr/>
              </a:p>
            </p:txBody>
          </p:sp>
        </p:grpSp>
        <p:sp>
          <p:nvSpPr>
            <p:cNvPr id="9" name="object 13">
              <a:extLst>
                <a:ext uri="{FF2B5EF4-FFF2-40B4-BE49-F238E27FC236}">
                  <a16:creationId xmlns:a16="http://schemas.microsoft.com/office/drawing/2014/main" id="{3303282D-D154-5A3E-BFB2-CD4CC26592ED}"/>
                </a:ext>
              </a:extLst>
            </p:cNvPr>
            <p:cNvSpPr/>
            <p:nvPr/>
          </p:nvSpPr>
          <p:spPr>
            <a:xfrm>
              <a:off x="2532431" y="155734"/>
              <a:ext cx="1709576" cy="724951"/>
            </a:xfrm>
            <a:prstGeom prst="rect">
              <a:avLst/>
            </a:prstGeom>
            <a:blipFill>
              <a:blip r:embed="rId6" cstate="print"/>
              <a:stretch>
                <a:fillRect/>
              </a:stretch>
            </a:blipFill>
          </p:spPr>
          <p:txBody>
            <a:bodyPr wrap="square" lIns="0" tIns="0" rIns="0" bIns="0" rtlCol="0"/>
            <a:lstStyle/>
            <a:p>
              <a:endParaRPr/>
            </a:p>
          </p:txBody>
        </p:sp>
        <p:sp>
          <p:nvSpPr>
            <p:cNvPr id="10" name="object 14">
              <a:extLst>
                <a:ext uri="{FF2B5EF4-FFF2-40B4-BE49-F238E27FC236}">
                  <a16:creationId xmlns:a16="http://schemas.microsoft.com/office/drawing/2014/main" id="{2D669C30-5ED4-E922-F3C3-9C25913E1FED}"/>
                </a:ext>
              </a:extLst>
            </p:cNvPr>
            <p:cNvSpPr/>
            <p:nvPr/>
          </p:nvSpPr>
          <p:spPr>
            <a:xfrm>
              <a:off x="4295639" y="229012"/>
              <a:ext cx="1073921" cy="536071"/>
            </a:xfrm>
            <a:prstGeom prst="rect">
              <a:avLst/>
            </a:prstGeom>
            <a:blipFill>
              <a:blip r:embed="rId7" cstate="print"/>
              <a:stretch>
                <a:fillRect/>
              </a:stretch>
            </a:blipFill>
          </p:spPr>
          <p:txBody>
            <a:bodyPr wrap="square" lIns="0" tIns="0" rIns="0" bIns="0" rtlCol="0"/>
            <a:lstStyle/>
            <a:p>
              <a:endParaRPr/>
            </a:p>
          </p:txBody>
        </p:sp>
        <p:grpSp>
          <p:nvGrpSpPr>
            <p:cNvPr id="29" name="Group 28">
              <a:extLst>
                <a:ext uri="{FF2B5EF4-FFF2-40B4-BE49-F238E27FC236}">
                  <a16:creationId xmlns:a16="http://schemas.microsoft.com/office/drawing/2014/main" id="{01C172F8-69AC-5893-7E8D-108FC39490EC}"/>
                </a:ext>
              </a:extLst>
            </p:cNvPr>
            <p:cNvGrpSpPr/>
            <p:nvPr/>
          </p:nvGrpSpPr>
          <p:grpSpPr>
            <a:xfrm>
              <a:off x="136933" y="253982"/>
              <a:ext cx="2341866" cy="580309"/>
              <a:chOff x="171909" y="260258"/>
              <a:chExt cx="2309957" cy="563880"/>
            </a:xfrm>
          </p:grpSpPr>
          <p:sp>
            <p:nvSpPr>
              <p:cNvPr id="30" name="object 15">
                <a:extLst>
                  <a:ext uri="{FF2B5EF4-FFF2-40B4-BE49-F238E27FC236}">
                    <a16:creationId xmlns:a16="http://schemas.microsoft.com/office/drawing/2014/main" id="{FF167642-95E4-DEE0-40F5-5436D6F26131}"/>
                  </a:ext>
                </a:extLst>
              </p:cNvPr>
              <p:cNvSpPr/>
              <p:nvPr/>
            </p:nvSpPr>
            <p:spPr>
              <a:xfrm>
                <a:off x="1071218" y="383240"/>
                <a:ext cx="1410648" cy="339272"/>
              </a:xfrm>
              <a:prstGeom prst="rect">
                <a:avLst/>
              </a:prstGeom>
              <a:blipFill>
                <a:blip r:embed="rId8" cstate="print"/>
                <a:stretch>
                  <a:fillRect/>
                </a:stretch>
              </a:blipFill>
            </p:spPr>
            <p:txBody>
              <a:bodyPr wrap="square" lIns="0" tIns="0" rIns="0" bIns="0" rtlCol="0"/>
              <a:lstStyle/>
              <a:p>
                <a:endParaRPr/>
              </a:p>
            </p:txBody>
          </p:sp>
          <p:sp>
            <p:nvSpPr>
              <p:cNvPr id="31" name="object 16">
                <a:extLst>
                  <a:ext uri="{FF2B5EF4-FFF2-40B4-BE49-F238E27FC236}">
                    <a16:creationId xmlns:a16="http://schemas.microsoft.com/office/drawing/2014/main" id="{D356641C-D1BE-C1CB-83FB-891A30F94CED}"/>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40" name="object 17">
                <a:extLst>
                  <a:ext uri="{FF2B5EF4-FFF2-40B4-BE49-F238E27FC236}">
                    <a16:creationId xmlns:a16="http://schemas.microsoft.com/office/drawing/2014/main" id="{3FEFED5B-F224-E213-5450-627B1BCE509F}"/>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41" name="object 18">
                <a:extLst>
                  <a:ext uri="{FF2B5EF4-FFF2-40B4-BE49-F238E27FC236}">
                    <a16:creationId xmlns:a16="http://schemas.microsoft.com/office/drawing/2014/main" id="{59D6B35E-4531-318B-4587-DC5B70BE3B49}"/>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42" name="object 19">
                <a:extLst>
                  <a:ext uri="{FF2B5EF4-FFF2-40B4-BE49-F238E27FC236}">
                    <a16:creationId xmlns:a16="http://schemas.microsoft.com/office/drawing/2014/main" id="{D2DF128E-7A60-63D2-39E0-1B88CFC951E8}"/>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43" name="object 20">
                <a:extLst>
                  <a:ext uri="{FF2B5EF4-FFF2-40B4-BE49-F238E27FC236}">
                    <a16:creationId xmlns:a16="http://schemas.microsoft.com/office/drawing/2014/main" id="{2E3C42BB-60CC-6DD3-BE89-E34C4D706385}"/>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44" name="object 21">
                <a:extLst>
                  <a:ext uri="{FF2B5EF4-FFF2-40B4-BE49-F238E27FC236}">
                    <a16:creationId xmlns:a16="http://schemas.microsoft.com/office/drawing/2014/main" id="{C4260ECF-4266-FD55-54F6-11DBBC5EFE61}"/>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51" name="object 22">
                <a:extLst>
                  <a:ext uri="{FF2B5EF4-FFF2-40B4-BE49-F238E27FC236}">
                    <a16:creationId xmlns:a16="http://schemas.microsoft.com/office/drawing/2014/main" id="{ED02189D-4954-E82B-228F-3E6075B30E6C}"/>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52" name="object 23">
                <a:extLst>
                  <a:ext uri="{FF2B5EF4-FFF2-40B4-BE49-F238E27FC236}">
                    <a16:creationId xmlns:a16="http://schemas.microsoft.com/office/drawing/2014/main" id="{564B9138-E6D1-7B02-279A-D36FB5DA2925}"/>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3" name="object 24">
                <a:extLst>
                  <a:ext uri="{FF2B5EF4-FFF2-40B4-BE49-F238E27FC236}">
                    <a16:creationId xmlns:a16="http://schemas.microsoft.com/office/drawing/2014/main" id="{171C2F48-C51C-836C-86FA-02C2EDAABD52}"/>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4" name="object 25">
                <a:extLst>
                  <a:ext uri="{FF2B5EF4-FFF2-40B4-BE49-F238E27FC236}">
                    <a16:creationId xmlns:a16="http://schemas.microsoft.com/office/drawing/2014/main" id="{20CF9953-A96F-76ED-4C9C-207EEEDEE779}"/>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55" name="object 26">
                <a:extLst>
                  <a:ext uri="{FF2B5EF4-FFF2-40B4-BE49-F238E27FC236}">
                    <a16:creationId xmlns:a16="http://schemas.microsoft.com/office/drawing/2014/main" id="{C4FCCF30-2F35-DAE2-466A-5B4DD2532966}"/>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56" name="object 27">
                <a:extLst>
                  <a:ext uri="{FF2B5EF4-FFF2-40B4-BE49-F238E27FC236}">
                    <a16:creationId xmlns:a16="http://schemas.microsoft.com/office/drawing/2014/main" id="{B9322B64-5F06-83F2-3767-EAD7E3BECC24}"/>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7" name="object 28">
                <a:extLst>
                  <a:ext uri="{FF2B5EF4-FFF2-40B4-BE49-F238E27FC236}">
                    <a16:creationId xmlns:a16="http://schemas.microsoft.com/office/drawing/2014/main" id="{6AEA884D-3F38-3947-A898-B3DC446C98C8}"/>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extLst>
      <p:ext uri="{BB962C8B-B14F-4D97-AF65-F5344CB8AC3E}">
        <p14:creationId xmlns:p14="http://schemas.microsoft.com/office/powerpoint/2010/main" val="65637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478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1120b22-fae2-4915-8925-d987c5fe1ca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D663F8C00A5F84EBF42AE74C7274663" ma:contentTypeVersion="17" ma:contentTypeDescription="Create a new document." ma:contentTypeScope="" ma:versionID="9a1cbbdd11c09426a31d6e894712b492">
  <xsd:schema xmlns:xsd="http://www.w3.org/2001/XMLSchema" xmlns:xs="http://www.w3.org/2001/XMLSchema" xmlns:p="http://schemas.microsoft.com/office/2006/metadata/properties" xmlns:ns2="61120b22-fae2-4915-8925-d987c5fe1cac" xmlns:ns3="1138499f-8c36-490e-af2e-84e1d1140339" targetNamespace="http://schemas.microsoft.com/office/2006/metadata/properties" ma:root="true" ma:fieldsID="62d955bea829bcc7da889ea7f375c996" ns2:_="" ns3:_="">
    <xsd:import namespace="61120b22-fae2-4915-8925-d987c5fe1cac"/>
    <xsd:import namespace="1138499f-8c36-490e-af2e-84e1d11403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20b22-fae2-4915-8925-d987c5fe1c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e90c631-7896-4d4b-aef2-bd8af8cfcaaa"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38499f-8c36-490e-af2e-84e1d114033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2692E6-49F4-4440-A8C4-C2A8978EC33B}">
  <ds:schemaRefs>
    <ds:schemaRef ds:uri="1138499f-8c36-490e-af2e-84e1d1140339"/>
    <ds:schemaRef ds:uri="61120b22-fae2-4915-8925-d987c5fe1c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D8E8DD9-E6DD-4C9F-BE24-B87621ADBC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120b22-fae2-4915-8925-d987c5fe1cac"/>
    <ds:schemaRef ds:uri="1138499f-8c36-490e-af2e-84e1d11403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C8786F-E7EA-4B11-91D5-0EE0F6BE0D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72</TotalTime>
  <Words>786</Words>
  <Application>Microsoft Office PowerPoint</Application>
  <PresentationFormat>Custom</PresentationFormat>
  <Paragraphs>59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Century Gothic</vt:lpstr>
      <vt:lpstr>Lucida Sans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Georganta, Eleni</dc:creator>
  <cp:lastModifiedBy>Iqbal, Mohammad Umar</cp:lastModifiedBy>
  <cp:revision>2</cp:revision>
  <dcterms:created xsi:type="dcterms:W3CDTF">2024-01-12T15:26:59Z</dcterms:created>
  <dcterms:modified xsi:type="dcterms:W3CDTF">2025-05-06T13:23:02Z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2022-05-19T00:00:00Z</vt:filetime>
  </property>
  <property fmtid="{D5CDD505-2E9C-101B-9397-08002B2CF9AE}" pid="3" name="LastSaved">
    <vt:filetime>2024-01-12T00:00:00Z</vt:filetime>
  </property>
  <property fmtid="{D5CDD505-2E9C-101B-9397-08002B2CF9AE}" pid="4" name="ContentTypeId">
    <vt:lpwstr>0x010100AD663F8C00A5F84EBF42AE74C7274663</vt:lpwstr>
  </property>
  <property fmtid="{D5CDD505-2E9C-101B-9397-08002B2CF9AE}" pid="5" name="MediaServiceImageTags">
    <vt:lpwstr/>
  </property>
</Properties>
</file>