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
  </p:notesMasterIdLst>
  <p:sldIdLst>
    <p:sldId id="256" r:id="rId5"/>
    <p:sldId id="257" r:id="rId6"/>
  </p:sldIdLst>
  <p:sldSz cx="7556500" cy="10693400"/>
  <p:notesSz cx="7556500" cy="10693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253A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5809FF5-93D0-481D-81A2-58D2CD247CEC}" v="3" dt="2025-05-06T13:43:11.947"/>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1445" y="-518"/>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Iqbal, Mohammad Umar" userId="00b7fda7-75c0-4f15-a161-c96a3a5d757e" providerId="ADAL" clId="{88CB1957-7298-4F82-B8E7-E49503A63F48}"/>
    <pc:docChg chg="modSld">
      <pc:chgData name="Iqbal, Mohammad Umar" userId="00b7fda7-75c0-4f15-a161-c96a3a5d757e" providerId="ADAL" clId="{88CB1957-7298-4F82-B8E7-E49503A63F48}" dt="2024-02-28T08:53:30.041" v="6" actId="113"/>
      <pc:docMkLst>
        <pc:docMk/>
      </pc:docMkLst>
      <pc:sldChg chg="modSp mod">
        <pc:chgData name="Iqbal, Mohammad Umar" userId="00b7fda7-75c0-4f15-a161-c96a3a5d757e" providerId="ADAL" clId="{88CB1957-7298-4F82-B8E7-E49503A63F48}" dt="2024-02-28T08:53:30.041" v="6" actId="113"/>
        <pc:sldMkLst>
          <pc:docMk/>
          <pc:sldMk cId="0" sldId="256"/>
        </pc:sldMkLst>
      </pc:sldChg>
    </pc:docChg>
  </pc:docChgLst>
  <pc:docChgLst>
    <pc:chgData name="Iqbal, Mohammad Umar" userId="00b7fda7-75c0-4f15-a161-c96a3a5d757e" providerId="ADAL" clId="{75809FF5-93D0-481D-81A2-58D2CD247CEC}"/>
    <pc:docChg chg="undo redo custSel modSld">
      <pc:chgData name="Iqbal, Mohammad Umar" userId="00b7fda7-75c0-4f15-a161-c96a3a5d757e" providerId="ADAL" clId="{75809FF5-93D0-481D-81A2-58D2CD247CEC}" dt="2025-05-06T13:47:11.861" v="125" actId="1076"/>
      <pc:docMkLst>
        <pc:docMk/>
      </pc:docMkLst>
      <pc:sldChg chg="addSp delSp modSp mod">
        <pc:chgData name="Iqbal, Mohammad Umar" userId="00b7fda7-75c0-4f15-a161-c96a3a5d757e" providerId="ADAL" clId="{75809FF5-93D0-481D-81A2-58D2CD247CEC}" dt="2025-05-06T13:44:49.868" v="90" actId="20577"/>
        <pc:sldMkLst>
          <pc:docMk/>
          <pc:sldMk cId="0" sldId="256"/>
        </pc:sldMkLst>
        <pc:spChg chg="mod">
          <ac:chgData name="Iqbal, Mohammad Umar" userId="00b7fda7-75c0-4f15-a161-c96a3a5d757e" providerId="ADAL" clId="{75809FF5-93D0-481D-81A2-58D2CD247CEC}" dt="2025-05-06T13:42:35.869" v="67"/>
          <ac:spMkLst>
            <pc:docMk/>
            <pc:sldMk cId="0" sldId="256"/>
            <ac:spMk id="2" creationId="{00000000-0000-0000-0000-000000000000}"/>
          </ac:spMkLst>
        </pc:spChg>
        <pc:spChg chg="mod">
          <ac:chgData name="Iqbal, Mohammad Umar" userId="00b7fda7-75c0-4f15-a161-c96a3a5d757e" providerId="ADAL" clId="{75809FF5-93D0-481D-81A2-58D2CD247CEC}" dt="2025-05-06T13:42:48.318" v="69" actId="20577"/>
          <ac:spMkLst>
            <pc:docMk/>
            <pc:sldMk cId="0" sldId="256"/>
            <ac:spMk id="4" creationId="{00000000-0000-0000-0000-000000000000}"/>
          </ac:spMkLst>
        </pc:spChg>
        <pc:spChg chg="mod">
          <ac:chgData name="Iqbal, Mohammad Umar" userId="00b7fda7-75c0-4f15-a161-c96a3a5d757e" providerId="ADAL" clId="{75809FF5-93D0-481D-81A2-58D2CD247CEC}" dt="2025-05-06T13:39:18.606" v="23" actId="108"/>
          <ac:spMkLst>
            <pc:docMk/>
            <pc:sldMk cId="0" sldId="256"/>
            <ac:spMk id="6" creationId="{00000000-0000-0000-0000-000000000000}"/>
          </ac:spMkLst>
        </pc:spChg>
        <pc:spChg chg="del">
          <ac:chgData name="Iqbal, Mohammad Umar" userId="00b7fda7-75c0-4f15-a161-c96a3a5d757e" providerId="ADAL" clId="{75809FF5-93D0-481D-81A2-58D2CD247CEC}" dt="2025-05-06T13:37:38.551" v="4" actId="478"/>
          <ac:spMkLst>
            <pc:docMk/>
            <pc:sldMk cId="0" sldId="256"/>
            <ac:spMk id="13" creationId="{00000000-0000-0000-0000-000000000000}"/>
          </ac:spMkLst>
        </pc:spChg>
        <pc:spChg chg="del">
          <ac:chgData name="Iqbal, Mohammad Umar" userId="00b7fda7-75c0-4f15-a161-c96a3a5d757e" providerId="ADAL" clId="{75809FF5-93D0-481D-81A2-58D2CD247CEC}" dt="2025-05-06T13:37:38.551" v="4" actId="478"/>
          <ac:spMkLst>
            <pc:docMk/>
            <pc:sldMk cId="0" sldId="256"/>
            <ac:spMk id="14" creationId="{00000000-0000-0000-0000-000000000000}"/>
          </ac:spMkLst>
        </pc:spChg>
        <pc:spChg chg="del">
          <ac:chgData name="Iqbal, Mohammad Umar" userId="00b7fda7-75c0-4f15-a161-c96a3a5d757e" providerId="ADAL" clId="{75809FF5-93D0-481D-81A2-58D2CD247CEC}" dt="2025-05-06T13:37:38.551" v="4" actId="478"/>
          <ac:spMkLst>
            <pc:docMk/>
            <pc:sldMk cId="0" sldId="256"/>
            <ac:spMk id="16" creationId="{00000000-0000-0000-0000-000000000000}"/>
          </ac:spMkLst>
        </pc:spChg>
        <pc:spChg chg="del">
          <ac:chgData name="Iqbal, Mohammad Umar" userId="00b7fda7-75c0-4f15-a161-c96a3a5d757e" providerId="ADAL" clId="{75809FF5-93D0-481D-81A2-58D2CD247CEC}" dt="2025-05-06T13:37:38.551" v="4" actId="478"/>
          <ac:spMkLst>
            <pc:docMk/>
            <pc:sldMk cId="0" sldId="256"/>
            <ac:spMk id="17" creationId="{00000000-0000-0000-0000-000000000000}"/>
          </ac:spMkLst>
        </pc:spChg>
        <pc:spChg chg="del">
          <ac:chgData name="Iqbal, Mohammad Umar" userId="00b7fda7-75c0-4f15-a161-c96a3a5d757e" providerId="ADAL" clId="{75809FF5-93D0-481D-81A2-58D2CD247CEC}" dt="2025-05-06T13:37:38.551" v="4" actId="478"/>
          <ac:spMkLst>
            <pc:docMk/>
            <pc:sldMk cId="0" sldId="256"/>
            <ac:spMk id="19" creationId="{00000000-0000-0000-0000-000000000000}"/>
          </ac:spMkLst>
        </pc:spChg>
        <pc:spChg chg="del">
          <ac:chgData name="Iqbal, Mohammad Umar" userId="00b7fda7-75c0-4f15-a161-c96a3a5d757e" providerId="ADAL" clId="{75809FF5-93D0-481D-81A2-58D2CD247CEC}" dt="2025-05-06T13:37:38.551" v="4" actId="478"/>
          <ac:spMkLst>
            <pc:docMk/>
            <pc:sldMk cId="0" sldId="256"/>
            <ac:spMk id="21" creationId="{00000000-0000-0000-0000-000000000000}"/>
          </ac:spMkLst>
        </pc:spChg>
        <pc:spChg chg="del">
          <ac:chgData name="Iqbal, Mohammad Umar" userId="00b7fda7-75c0-4f15-a161-c96a3a5d757e" providerId="ADAL" clId="{75809FF5-93D0-481D-81A2-58D2CD247CEC}" dt="2025-05-06T13:37:38.551" v="4" actId="478"/>
          <ac:spMkLst>
            <pc:docMk/>
            <pc:sldMk cId="0" sldId="256"/>
            <ac:spMk id="22" creationId="{00000000-0000-0000-0000-000000000000}"/>
          </ac:spMkLst>
        </pc:spChg>
        <pc:spChg chg="del">
          <ac:chgData name="Iqbal, Mohammad Umar" userId="00b7fda7-75c0-4f15-a161-c96a3a5d757e" providerId="ADAL" clId="{75809FF5-93D0-481D-81A2-58D2CD247CEC}" dt="2025-05-06T13:37:38.551" v="4" actId="478"/>
          <ac:spMkLst>
            <pc:docMk/>
            <pc:sldMk cId="0" sldId="256"/>
            <ac:spMk id="23" creationId="{00000000-0000-0000-0000-000000000000}"/>
          </ac:spMkLst>
        </pc:spChg>
        <pc:spChg chg="del">
          <ac:chgData name="Iqbal, Mohammad Umar" userId="00b7fda7-75c0-4f15-a161-c96a3a5d757e" providerId="ADAL" clId="{75809FF5-93D0-481D-81A2-58D2CD247CEC}" dt="2025-05-06T13:37:38.551" v="4" actId="478"/>
          <ac:spMkLst>
            <pc:docMk/>
            <pc:sldMk cId="0" sldId="256"/>
            <ac:spMk id="24" creationId="{00000000-0000-0000-0000-000000000000}"/>
          </ac:spMkLst>
        </pc:spChg>
        <pc:spChg chg="del">
          <ac:chgData name="Iqbal, Mohammad Umar" userId="00b7fda7-75c0-4f15-a161-c96a3a5d757e" providerId="ADAL" clId="{75809FF5-93D0-481D-81A2-58D2CD247CEC}" dt="2025-05-06T13:37:38.551" v="4" actId="478"/>
          <ac:spMkLst>
            <pc:docMk/>
            <pc:sldMk cId="0" sldId="256"/>
            <ac:spMk id="25" creationId="{00000000-0000-0000-0000-000000000000}"/>
          </ac:spMkLst>
        </pc:spChg>
        <pc:spChg chg="mod">
          <ac:chgData name="Iqbal, Mohammad Umar" userId="00b7fda7-75c0-4f15-a161-c96a3a5d757e" providerId="ADAL" clId="{75809FF5-93D0-481D-81A2-58D2CD247CEC}" dt="2025-05-06T13:37:33.328" v="2" actId="1076"/>
          <ac:spMkLst>
            <pc:docMk/>
            <pc:sldMk cId="0" sldId="256"/>
            <ac:spMk id="29" creationId="{D6282459-CFC2-9AC7-5923-B7921DB28F95}"/>
          </ac:spMkLst>
        </pc:spChg>
        <pc:spChg chg="mod">
          <ac:chgData name="Iqbal, Mohammad Umar" userId="00b7fda7-75c0-4f15-a161-c96a3a5d757e" providerId="ADAL" clId="{75809FF5-93D0-481D-81A2-58D2CD247CEC}" dt="2025-05-06T13:37:42.540" v="5"/>
          <ac:spMkLst>
            <pc:docMk/>
            <pc:sldMk cId="0" sldId="256"/>
            <ac:spMk id="36" creationId="{F006BF5A-7745-5C5E-732A-728237320542}"/>
          </ac:spMkLst>
        </pc:spChg>
        <pc:spChg chg="mod">
          <ac:chgData name="Iqbal, Mohammad Umar" userId="00b7fda7-75c0-4f15-a161-c96a3a5d757e" providerId="ADAL" clId="{75809FF5-93D0-481D-81A2-58D2CD247CEC}" dt="2025-05-06T13:37:42.540" v="5"/>
          <ac:spMkLst>
            <pc:docMk/>
            <pc:sldMk cId="0" sldId="256"/>
            <ac:spMk id="38" creationId="{3BC126DB-1705-59A5-9D87-E5F4281CDBCF}"/>
          </ac:spMkLst>
        </pc:spChg>
        <pc:spChg chg="mod">
          <ac:chgData name="Iqbal, Mohammad Umar" userId="00b7fda7-75c0-4f15-a161-c96a3a5d757e" providerId="ADAL" clId="{75809FF5-93D0-481D-81A2-58D2CD247CEC}" dt="2025-05-06T13:37:42.540" v="5"/>
          <ac:spMkLst>
            <pc:docMk/>
            <pc:sldMk cId="0" sldId="256"/>
            <ac:spMk id="39" creationId="{9A01301F-4192-BA8A-ED48-2FBA77C8FE7D}"/>
          </ac:spMkLst>
        </pc:spChg>
        <pc:spChg chg="mod">
          <ac:chgData name="Iqbal, Mohammad Umar" userId="00b7fda7-75c0-4f15-a161-c96a3a5d757e" providerId="ADAL" clId="{75809FF5-93D0-481D-81A2-58D2CD247CEC}" dt="2025-05-06T13:37:42.540" v="5"/>
          <ac:spMkLst>
            <pc:docMk/>
            <pc:sldMk cId="0" sldId="256"/>
            <ac:spMk id="41" creationId="{A1B474FB-61E3-F0C2-4F1E-09F2485AED33}"/>
          </ac:spMkLst>
        </pc:spChg>
        <pc:spChg chg="mod">
          <ac:chgData name="Iqbal, Mohammad Umar" userId="00b7fda7-75c0-4f15-a161-c96a3a5d757e" providerId="ADAL" clId="{75809FF5-93D0-481D-81A2-58D2CD247CEC}" dt="2025-05-06T13:37:42.540" v="5"/>
          <ac:spMkLst>
            <pc:docMk/>
            <pc:sldMk cId="0" sldId="256"/>
            <ac:spMk id="42" creationId="{53F52DF2-9E05-BB8B-276B-65FD71376361}"/>
          </ac:spMkLst>
        </pc:spChg>
        <pc:spChg chg="mod">
          <ac:chgData name="Iqbal, Mohammad Umar" userId="00b7fda7-75c0-4f15-a161-c96a3a5d757e" providerId="ADAL" clId="{75809FF5-93D0-481D-81A2-58D2CD247CEC}" dt="2025-05-06T13:37:42.540" v="5"/>
          <ac:spMkLst>
            <pc:docMk/>
            <pc:sldMk cId="0" sldId="256"/>
            <ac:spMk id="44" creationId="{9D7CC4FB-0C69-68C0-301E-094EF388433B}"/>
          </ac:spMkLst>
        </pc:spChg>
        <pc:spChg chg="mod">
          <ac:chgData name="Iqbal, Mohammad Umar" userId="00b7fda7-75c0-4f15-a161-c96a3a5d757e" providerId="ADAL" clId="{75809FF5-93D0-481D-81A2-58D2CD247CEC}" dt="2025-05-06T13:43:03.762" v="77" actId="20577"/>
          <ac:spMkLst>
            <pc:docMk/>
            <pc:sldMk cId="0" sldId="256"/>
            <ac:spMk id="45" creationId="{25B4F6A2-FDED-F0BA-767E-136ED40C828F}"/>
          </ac:spMkLst>
        </pc:spChg>
        <pc:spChg chg="mod">
          <ac:chgData name="Iqbal, Mohammad Umar" userId="00b7fda7-75c0-4f15-a161-c96a3a5d757e" providerId="ADAL" clId="{75809FF5-93D0-481D-81A2-58D2CD247CEC}" dt="2025-05-06T13:37:42.540" v="5"/>
          <ac:spMkLst>
            <pc:docMk/>
            <pc:sldMk cId="0" sldId="256"/>
            <ac:spMk id="46" creationId="{2E2B6EEE-539D-164A-7DB9-7AB10B1D6590}"/>
          </ac:spMkLst>
        </pc:spChg>
        <pc:spChg chg="mod">
          <ac:chgData name="Iqbal, Mohammad Umar" userId="00b7fda7-75c0-4f15-a161-c96a3a5d757e" providerId="ADAL" clId="{75809FF5-93D0-481D-81A2-58D2CD247CEC}" dt="2025-05-06T13:37:42.540" v="5"/>
          <ac:spMkLst>
            <pc:docMk/>
            <pc:sldMk cId="0" sldId="256"/>
            <ac:spMk id="47" creationId="{D9808D32-F8F7-A830-FBD9-B5CC9D24FE69}"/>
          </ac:spMkLst>
        </pc:spChg>
        <pc:spChg chg="mod">
          <ac:chgData name="Iqbal, Mohammad Umar" userId="00b7fda7-75c0-4f15-a161-c96a3a5d757e" providerId="ADAL" clId="{75809FF5-93D0-481D-81A2-58D2CD247CEC}" dt="2025-05-06T13:37:42.540" v="5"/>
          <ac:spMkLst>
            <pc:docMk/>
            <pc:sldMk cId="0" sldId="256"/>
            <ac:spMk id="49" creationId="{A1C7576E-7AA7-23FA-E138-E062612DBB9F}"/>
          </ac:spMkLst>
        </pc:spChg>
        <pc:spChg chg="mod">
          <ac:chgData name="Iqbal, Mohammad Umar" userId="00b7fda7-75c0-4f15-a161-c96a3a5d757e" providerId="ADAL" clId="{75809FF5-93D0-481D-81A2-58D2CD247CEC}" dt="2025-05-06T13:37:42.540" v="5"/>
          <ac:spMkLst>
            <pc:docMk/>
            <pc:sldMk cId="0" sldId="256"/>
            <ac:spMk id="50" creationId="{E80B2292-EA69-A351-DC9B-F26DDB15A203}"/>
          </ac:spMkLst>
        </pc:spChg>
        <pc:spChg chg="add mod">
          <ac:chgData name="Iqbal, Mohammad Umar" userId="00b7fda7-75c0-4f15-a161-c96a3a5d757e" providerId="ADAL" clId="{75809FF5-93D0-481D-81A2-58D2CD247CEC}" dt="2025-05-06T13:44:49.868" v="90" actId="20577"/>
          <ac:spMkLst>
            <pc:docMk/>
            <pc:sldMk cId="0" sldId="256"/>
            <ac:spMk id="53" creationId="{2F5DB0CE-8698-88D2-E97F-5935B62857C2}"/>
          </ac:spMkLst>
        </pc:spChg>
        <pc:grpChg chg="mod">
          <ac:chgData name="Iqbal, Mohammad Umar" userId="00b7fda7-75c0-4f15-a161-c96a3a5d757e" providerId="ADAL" clId="{75809FF5-93D0-481D-81A2-58D2CD247CEC}" dt="2025-05-06T13:42:46.077" v="68" actId="1076"/>
          <ac:grpSpMkLst>
            <pc:docMk/>
            <pc:sldMk cId="0" sldId="256"/>
            <ac:grpSpMk id="32" creationId="{B1F14AC8-28B2-2AC8-246B-63B11C26BB28}"/>
          </ac:grpSpMkLst>
        </pc:grpChg>
        <pc:graphicFrameChg chg="del">
          <ac:chgData name="Iqbal, Mohammad Umar" userId="00b7fda7-75c0-4f15-a161-c96a3a5d757e" providerId="ADAL" clId="{75809FF5-93D0-481D-81A2-58D2CD247CEC}" dt="2025-05-06T13:38:34.753" v="11" actId="478"/>
          <ac:graphicFrameMkLst>
            <pc:docMk/>
            <pc:sldMk cId="0" sldId="256"/>
            <ac:graphicFrameMk id="31" creationId="{87C73D30-4A2E-0422-6FE9-7B71A7149280}"/>
          </ac:graphicFrameMkLst>
        </pc:graphicFrameChg>
      </pc:sldChg>
      <pc:sldChg chg="addSp delSp modSp mod">
        <pc:chgData name="Iqbal, Mohammad Umar" userId="00b7fda7-75c0-4f15-a161-c96a3a5d757e" providerId="ADAL" clId="{75809FF5-93D0-481D-81A2-58D2CD247CEC}" dt="2025-05-06T13:47:11.861" v="125" actId="1076"/>
        <pc:sldMkLst>
          <pc:docMk/>
          <pc:sldMk cId="656371581" sldId="257"/>
        </pc:sldMkLst>
        <pc:spChg chg="mod">
          <ac:chgData name="Iqbal, Mohammad Umar" userId="00b7fda7-75c0-4f15-a161-c96a3a5d757e" providerId="ADAL" clId="{75809FF5-93D0-481D-81A2-58D2CD247CEC}" dt="2025-05-06T13:45:07.165" v="94" actId="207"/>
          <ac:spMkLst>
            <pc:docMk/>
            <pc:sldMk cId="656371581" sldId="257"/>
            <ac:spMk id="7" creationId="{0070DA78-3ADE-A73A-3A9A-E10A5E6D45AD}"/>
          </ac:spMkLst>
        </pc:spChg>
        <pc:spChg chg="mod">
          <ac:chgData name="Iqbal, Mohammad Umar" userId="00b7fda7-75c0-4f15-a161-c96a3a5d757e" providerId="ADAL" clId="{75809FF5-93D0-481D-81A2-58D2CD247CEC}" dt="2025-05-06T13:37:59.273" v="8"/>
          <ac:spMkLst>
            <pc:docMk/>
            <pc:sldMk cId="656371581" sldId="257"/>
            <ac:spMk id="10" creationId="{A051FA02-01D0-280F-D686-D7A7316BB9EA}"/>
          </ac:spMkLst>
        </pc:spChg>
        <pc:spChg chg="del">
          <ac:chgData name="Iqbal, Mohammad Umar" userId="00b7fda7-75c0-4f15-a161-c96a3a5d757e" providerId="ADAL" clId="{75809FF5-93D0-481D-81A2-58D2CD247CEC}" dt="2025-05-06T13:37:56.287" v="6" actId="478"/>
          <ac:spMkLst>
            <pc:docMk/>
            <pc:sldMk cId="656371581" sldId="257"/>
            <ac:spMk id="11" creationId="{CF17ED30-2C3C-F6CF-D359-5F13BFB46404}"/>
          </ac:spMkLst>
        </pc:spChg>
        <pc:spChg chg="del">
          <ac:chgData name="Iqbal, Mohammad Umar" userId="00b7fda7-75c0-4f15-a161-c96a3a5d757e" providerId="ADAL" clId="{75809FF5-93D0-481D-81A2-58D2CD247CEC}" dt="2025-05-06T13:37:58.956" v="7" actId="478"/>
          <ac:spMkLst>
            <pc:docMk/>
            <pc:sldMk cId="656371581" sldId="257"/>
            <ac:spMk id="12" creationId="{59E1FFAA-7D02-8206-6496-AC8094C90432}"/>
          </ac:spMkLst>
        </pc:spChg>
        <pc:spChg chg="del">
          <ac:chgData name="Iqbal, Mohammad Umar" userId="00b7fda7-75c0-4f15-a161-c96a3a5d757e" providerId="ADAL" clId="{75809FF5-93D0-481D-81A2-58D2CD247CEC}" dt="2025-05-06T13:37:58.956" v="7" actId="478"/>
          <ac:spMkLst>
            <pc:docMk/>
            <pc:sldMk cId="656371581" sldId="257"/>
            <ac:spMk id="13" creationId="{7B1070E3-64D4-B8CB-190B-08FB6A39DEA7}"/>
          </ac:spMkLst>
        </pc:spChg>
        <pc:spChg chg="del">
          <ac:chgData name="Iqbal, Mohammad Umar" userId="00b7fda7-75c0-4f15-a161-c96a3a5d757e" providerId="ADAL" clId="{75809FF5-93D0-481D-81A2-58D2CD247CEC}" dt="2025-05-06T13:37:56.287" v="6" actId="478"/>
          <ac:spMkLst>
            <pc:docMk/>
            <pc:sldMk cId="656371581" sldId="257"/>
            <ac:spMk id="14" creationId="{77D791E6-26AA-A885-3E4D-4626327A2A8E}"/>
          </ac:spMkLst>
        </pc:spChg>
        <pc:spChg chg="del">
          <ac:chgData name="Iqbal, Mohammad Umar" userId="00b7fda7-75c0-4f15-a161-c96a3a5d757e" providerId="ADAL" clId="{75809FF5-93D0-481D-81A2-58D2CD247CEC}" dt="2025-05-06T13:37:56.287" v="6" actId="478"/>
          <ac:spMkLst>
            <pc:docMk/>
            <pc:sldMk cId="656371581" sldId="257"/>
            <ac:spMk id="15" creationId="{8FBEC4D2-C14F-D6CB-B32F-8B86D350F92A}"/>
          </ac:spMkLst>
        </pc:spChg>
        <pc:spChg chg="del">
          <ac:chgData name="Iqbal, Mohammad Umar" userId="00b7fda7-75c0-4f15-a161-c96a3a5d757e" providerId="ADAL" clId="{75809FF5-93D0-481D-81A2-58D2CD247CEC}" dt="2025-05-06T13:37:58.956" v="7" actId="478"/>
          <ac:spMkLst>
            <pc:docMk/>
            <pc:sldMk cId="656371581" sldId="257"/>
            <ac:spMk id="16" creationId="{3FA2BEFF-44D8-C975-8F3F-706FA86EBD0B}"/>
          </ac:spMkLst>
        </pc:spChg>
        <pc:spChg chg="del">
          <ac:chgData name="Iqbal, Mohammad Umar" userId="00b7fda7-75c0-4f15-a161-c96a3a5d757e" providerId="ADAL" clId="{75809FF5-93D0-481D-81A2-58D2CD247CEC}" dt="2025-05-06T13:37:56.287" v="6" actId="478"/>
          <ac:spMkLst>
            <pc:docMk/>
            <pc:sldMk cId="656371581" sldId="257"/>
            <ac:spMk id="17" creationId="{AEB6F7E9-ED3D-4A9D-FFCE-E12470A83ADC}"/>
          </ac:spMkLst>
        </pc:spChg>
        <pc:spChg chg="del">
          <ac:chgData name="Iqbal, Mohammad Umar" userId="00b7fda7-75c0-4f15-a161-c96a3a5d757e" providerId="ADAL" clId="{75809FF5-93D0-481D-81A2-58D2CD247CEC}" dt="2025-05-06T13:37:56.287" v="6" actId="478"/>
          <ac:spMkLst>
            <pc:docMk/>
            <pc:sldMk cId="656371581" sldId="257"/>
            <ac:spMk id="19" creationId="{AAC2E323-57C2-A559-8759-AF26FBF6D903}"/>
          </ac:spMkLst>
        </pc:spChg>
        <pc:spChg chg="del">
          <ac:chgData name="Iqbal, Mohammad Umar" userId="00b7fda7-75c0-4f15-a161-c96a3a5d757e" providerId="ADAL" clId="{75809FF5-93D0-481D-81A2-58D2CD247CEC}" dt="2025-05-06T13:37:56.287" v="6" actId="478"/>
          <ac:spMkLst>
            <pc:docMk/>
            <pc:sldMk cId="656371581" sldId="257"/>
            <ac:spMk id="20" creationId="{A94FDFC4-3485-EE7C-F1CC-55A27BFC8A0D}"/>
          </ac:spMkLst>
        </pc:spChg>
        <pc:spChg chg="del">
          <ac:chgData name="Iqbal, Mohammad Umar" userId="00b7fda7-75c0-4f15-a161-c96a3a5d757e" providerId="ADAL" clId="{75809FF5-93D0-481D-81A2-58D2CD247CEC}" dt="2025-05-06T13:37:56.287" v="6" actId="478"/>
          <ac:spMkLst>
            <pc:docMk/>
            <pc:sldMk cId="656371581" sldId="257"/>
            <ac:spMk id="21" creationId="{8B26434C-2E08-569D-E337-FEA7DB2C68DD}"/>
          </ac:spMkLst>
        </pc:spChg>
        <pc:spChg chg="del">
          <ac:chgData name="Iqbal, Mohammad Umar" userId="00b7fda7-75c0-4f15-a161-c96a3a5d757e" providerId="ADAL" clId="{75809FF5-93D0-481D-81A2-58D2CD247CEC}" dt="2025-05-06T13:37:56.287" v="6" actId="478"/>
          <ac:spMkLst>
            <pc:docMk/>
            <pc:sldMk cId="656371581" sldId="257"/>
            <ac:spMk id="22" creationId="{037D76BA-548C-F440-940B-085D434EAB6F}"/>
          </ac:spMkLst>
        </pc:spChg>
        <pc:spChg chg="del">
          <ac:chgData name="Iqbal, Mohammad Umar" userId="00b7fda7-75c0-4f15-a161-c96a3a5d757e" providerId="ADAL" clId="{75809FF5-93D0-481D-81A2-58D2CD247CEC}" dt="2025-05-06T13:37:56.287" v="6" actId="478"/>
          <ac:spMkLst>
            <pc:docMk/>
            <pc:sldMk cId="656371581" sldId="257"/>
            <ac:spMk id="26" creationId="{02FEBA31-EF31-FA11-2A2C-A73D8399102F}"/>
          </ac:spMkLst>
        </pc:spChg>
        <pc:spChg chg="del">
          <ac:chgData name="Iqbal, Mohammad Umar" userId="00b7fda7-75c0-4f15-a161-c96a3a5d757e" providerId="ADAL" clId="{75809FF5-93D0-481D-81A2-58D2CD247CEC}" dt="2025-05-06T13:37:56.287" v="6" actId="478"/>
          <ac:spMkLst>
            <pc:docMk/>
            <pc:sldMk cId="656371581" sldId="257"/>
            <ac:spMk id="28" creationId="{C63416B4-25CD-F635-D04A-5D2FAE169E73}"/>
          </ac:spMkLst>
        </pc:spChg>
        <pc:spChg chg="mod">
          <ac:chgData name="Iqbal, Mohammad Umar" userId="00b7fda7-75c0-4f15-a161-c96a3a5d757e" providerId="ADAL" clId="{75809FF5-93D0-481D-81A2-58D2CD247CEC}" dt="2025-05-06T13:37:59.273" v="8"/>
          <ac:spMkLst>
            <pc:docMk/>
            <pc:sldMk cId="656371581" sldId="257"/>
            <ac:spMk id="33" creationId="{680BBE07-5297-B956-E3FE-451D0CB343D0}"/>
          </ac:spMkLst>
        </pc:spChg>
        <pc:spChg chg="mod">
          <ac:chgData name="Iqbal, Mohammad Umar" userId="00b7fda7-75c0-4f15-a161-c96a3a5d757e" providerId="ADAL" clId="{75809FF5-93D0-481D-81A2-58D2CD247CEC}" dt="2025-05-06T13:37:59.273" v="8"/>
          <ac:spMkLst>
            <pc:docMk/>
            <pc:sldMk cId="656371581" sldId="257"/>
            <ac:spMk id="34" creationId="{0DAD6064-1BC3-1767-1A40-B4BB02BB124D}"/>
          </ac:spMkLst>
        </pc:spChg>
        <pc:spChg chg="mod">
          <ac:chgData name="Iqbal, Mohammad Umar" userId="00b7fda7-75c0-4f15-a161-c96a3a5d757e" providerId="ADAL" clId="{75809FF5-93D0-481D-81A2-58D2CD247CEC}" dt="2025-05-06T13:37:59.273" v="8"/>
          <ac:spMkLst>
            <pc:docMk/>
            <pc:sldMk cId="656371581" sldId="257"/>
            <ac:spMk id="37" creationId="{AD52C6FA-4D76-964D-125D-3193ADB0C516}"/>
          </ac:spMkLst>
        </pc:spChg>
        <pc:spChg chg="mod">
          <ac:chgData name="Iqbal, Mohammad Umar" userId="00b7fda7-75c0-4f15-a161-c96a3a5d757e" providerId="ADAL" clId="{75809FF5-93D0-481D-81A2-58D2CD247CEC}" dt="2025-05-06T13:37:59.273" v="8"/>
          <ac:spMkLst>
            <pc:docMk/>
            <pc:sldMk cId="656371581" sldId="257"/>
            <ac:spMk id="39" creationId="{E7412D01-D7C9-C321-9B54-833033E2DEEC}"/>
          </ac:spMkLst>
        </pc:spChg>
        <pc:spChg chg="mod">
          <ac:chgData name="Iqbal, Mohammad Umar" userId="00b7fda7-75c0-4f15-a161-c96a3a5d757e" providerId="ADAL" clId="{75809FF5-93D0-481D-81A2-58D2CD247CEC}" dt="2025-05-06T13:37:59.273" v="8"/>
          <ac:spMkLst>
            <pc:docMk/>
            <pc:sldMk cId="656371581" sldId="257"/>
            <ac:spMk id="40" creationId="{1F463F9A-6878-EAA6-0B6D-6172D2652D8E}"/>
          </ac:spMkLst>
        </pc:spChg>
        <pc:spChg chg="mod">
          <ac:chgData name="Iqbal, Mohammad Umar" userId="00b7fda7-75c0-4f15-a161-c96a3a5d757e" providerId="ADAL" clId="{75809FF5-93D0-481D-81A2-58D2CD247CEC}" dt="2025-05-06T13:47:11.001" v="124" actId="20577"/>
          <ac:spMkLst>
            <pc:docMk/>
            <pc:sldMk cId="656371581" sldId="257"/>
            <ac:spMk id="45" creationId="{503B6365-2EFA-18F3-4B54-E9FB46A4D708}"/>
          </ac:spMkLst>
        </pc:spChg>
        <pc:spChg chg="mod">
          <ac:chgData name="Iqbal, Mohammad Umar" userId="00b7fda7-75c0-4f15-a161-c96a3a5d757e" providerId="ADAL" clId="{75809FF5-93D0-481D-81A2-58D2CD247CEC}" dt="2025-05-06T13:47:11.861" v="125" actId="1076"/>
          <ac:spMkLst>
            <pc:docMk/>
            <pc:sldMk cId="656371581" sldId="257"/>
            <ac:spMk id="46" creationId="{1D7E2CE9-AED5-4265-E405-B58DB47493C7}"/>
          </ac:spMkLst>
        </pc:spChg>
        <pc:spChg chg="mod">
          <ac:chgData name="Iqbal, Mohammad Umar" userId="00b7fda7-75c0-4f15-a161-c96a3a5d757e" providerId="ADAL" clId="{75809FF5-93D0-481D-81A2-58D2CD247CEC}" dt="2025-05-06T13:46:58.916" v="119" actId="1076"/>
          <ac:spMkLst>
            <pc:docMk/>
            <pc:sldMk cId="656371581" sldId="257"/>
            <ac:spMk id="47" creationId="{361E2781-E1C7-54C1-632A-1FF10613BA12}"/>
          </ac:spMkLst>
        </pc:spChg>
        <pc:spChg chg="mod">
          <ac:chgData name="Iqbal, Mohammad Umar" userId="00b7fda7-75c0-4f15-a161-c96a3a5d757e" providerId="ADAL" clId="{75809FF5-93D0-481D-81A2-58D2CD247CEC}" dt="2025-05-06T13:46:46.574" v="114" actId="1076"/>
          <ac:spMkLst>
            <pc:docMk/>
            <pc:sldMk cId="656371581" sldId="257"/>
            <ac:spMk id="48" creationId="{EAFC4561-8F44-41B4-169D-224E2464E961}"/>
          </ac:spMkLst>
        </pc:spChg>
        <pc:spChg chg="del">
          <ac:chgData name="Iqbal, Mohammad Umar" userId="00b7fda7-75c0-4f15-a161-c96a3a5d757e" providerId="ADAL" clId="{75809FF5-93D0-481D-81A2-58D2CD247CEC}" dt="2025-05-06T13:46:38.829" v="113" actId="478"/>
          <ac:spMkLst>
            <pc:docMk/>
            <pc:sldMk cId="656371581" sldId="257"/>
            <ac:spMk id="50" creationId="{DDD01DE7-37B6-501B-3F5F-FABBD06E2E19}"/>
          </ac:spMkLst>
        </pc:spChg>
        <pc:spChg chg="mod">
          <ac:chgData name="Iqbal, Mohammad Umar" userId="00b7fda7-75c0-4f15-a161-c96a3a5d757e" providerId="ADAL" clId="{75809FF5-93D0-481D-81A2-58D2CD247CEC}" dt="2025-05-06T13:37:59.273" v="8"/>
          <ac:spMkLst>
            <pc:docMk/>
            <pc:sldMk cId="656371581" sldId="257"/>
            <ac:spMk id="56" creationId="{A298C3D3-D472-1DFE-2F75-6FBD7DA9BA94}"/>
          </ac:spMkLst>
        </pc:spChg>
        <pc:spChg chg="mod">
          <ac:chgData name="Iqbal, Mohammad Umar" userId="00b7fda7-75c0-4f15-a161-c96a3a5d757e" providerId="ADAL" clId="{75809FF5-93D0-481D-81A2-58D2CD247CEC}" dt="2025-05-06T13:37:59.273" v="8"/>
          <ac:spMkLst>
            <pc:docMk/>
            <pc:sldMk cId="656371581" sldId="257"/>
            <ac:spMk id="57" creationId="{E5904EE6-4062-A5C1-C71F-4321920BD428}"/>
          </ac:spMkLst>
        </pc:spChg>
        <pc:spChg chg="mod">
          <ac:chgData name="Iqbal, Mohammad Umar" userId="00b7fda7-75c0-4f15-a161-c96a3a5d757e" providerId="ADAL" clId="{75809FF5-93D0-481D-81A2-58D2CD247CEC}" dt="2025-05-06T13:37:59.273" v="8"/>
          <ac:spMkLst>
            <pc:docMk/>
            <pc:sldMk cId="656371581" sldId="257"/>
            <ac:spMk id="58" creationId="{8C6B264E-865C-7710-E6E2-6D5062EAE283}"/>
          </ac:spMkLst>
        </pc:spChg>
        <pc:spChg chg="mod">
          <ac:chgData name="Iqbal, Mohammad Umar" userId="00b7fda7-75c0-4f15-a161-c96a3a5d757e" providerId="ADAL" clId="{75809FF5-93D0-481D-81A2-58D2CD247CEC}" dt="2025-05-06T13:37:59.273" v="8"/>
          <ac:spMkLst>
            <pc:docMk/>
            <pc:sldMk cId="656371581" sldId="257"/>
            <ac:spMk id="59" creationId="{2DD237F7-DBE9-13AB-E749-E850C5F61666}"/>
          </ac:spMkLst>
        </pc:spChg>
      </pc:sldChg>
    </pc:docChg>
  </pc:docChgLst>
  <pc:docChgLst>
    <pc:chgData name="Iqbal, Mohammad Umar" userId="00b7fda7-75c0-4f15-a161-c96a3a5d757e" providerId="ADAL" clId="{7E33D4F5-5FBA-4AA2-AFEF-E55CCB7ABD2B}"/>
    <pc:docChg chg="undo redo custSel modSld">
      <pc:chgData name="Iqbal, Mohammad Umar" userId="00b7fda7-75c0-4f15-a161-c96a3a5d757e" providerId="ADAL" clId="{7E33D4F5-5FBA-4AA2-AFEF-E55CCB7ABD2B}" dt="2024-07-10T12:30:57.401" v="34" actId="1076"/>
      <pc:docMkLst>
        <pc:docMk/>
      </pc:docMkLst>
      <pc:sldChg chg="delSp modSp mod">
        <pc:chgData name="Iqbal, Mohammad Umar" userId="00b7fda7-75c0-4f15-a161-c96a3a5d757e" providerId="ADAL" clId="{7E33D4F5-5FBA-4AA2-AFEF-E55CCB7ABD2B}" dt="2024-07-10T12:30:57.401" v="34" actId="1076"/>
        <pc:sldMkLst>
          <pc:docMk/>
          <pc:sldMk cId="0" sldId="256"/>
        </pc:sldMkLst>
      </pc:sldChg>
      <pc:sldChg chg="modSp mod">
        <pc:chgData name="Iqbal, Mohammad Umar" userId="00b7fda7-75c0-4f15-a161-c96a3a5d757e" providerId="ADAL" clId="{7E33D4F5-5FBA-4AA2-AFEF-E55CCB7ABD2B}" dt="2024-07-10T12:15:17.904" v="29" actId="20577"/>
        <pc:sldMkLst>
          <pc:docMk/>
          <pc:sldMk cId="656371581" sldId="257"/>
        </pc:sldMkLst>
      </pc:sldChg>
    </pc:docChg>
  </pc:docChgLst>
  <pc:docChgLst>
    <pc:chgData name="Iqbal, Mohammad Umar" userId="00b7fda7-75c0-4f15-a161-c96a3a5d757e" providerId="ADAL" clId="{4F62441C-9C50-49A9-B462-937ABB4A50A4}"/>
    <pc:docChg chg="undo redo custSel addSld modSld">
      <pc:chgData name="Iqbal, Mohammad Umar" userId="00b7fda7-75c0-4f15-a161-c96a3a5d757e" providerId="ADAL" clId="{4F62441C-9C50-49A9-B462-937ABB4A50A4}" dt="2024-04-01T10:09:59.998" v="202" actId="113"/>
      <pc:docMkLst>
        <pc:docMk/>
      </pc:docMkLst>
      <pc:sldChg chg="addSp delSp modSp mod">
        <pc:chgData name="Iqbal, Mohammad Umar" userId="00b7fda7-75c0-4f15-a161-c96a3a5d757e" providerId="ADAL" clId="{4F62441C-9C50-49A9-B462-937ABB4A50A4}" dt="2024-04-01T10:09:59.998" v="202" actId="113"/>
        <pc:sldMkLst>
          <pc:docMk/>
          <pc:sldMk cId="0" sldId="256"/>
        </pc:sldMkLst>
      </pc:sldChg>
      <pc:sldChg chg="addSp delSp modSp add mod">
        <pc:chgData name="Iqbal, Mohammad Umar" userId="00b7fda7-75c0-4f15-a161-c96a3a5d757e" providerId="ADAL" clId="{4F62441C-9C50-49A9-B462-937ABB4A50A4}" dt="2024-04-01T10:08:22.529" v="199" actId="20577"/>
        <pc:sldMkLst>
          <pc:docMk/>
          <pc:sldMk cId="656371581" sldId="257"/>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937433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C85BFA-5DF5-7CDF-F6CE-5CE9FF93DEA4}"/>
            </a:ext>
          </a:extLst>
        </p:cNvPr>
        <p:cNvGrpSpPr/>
        <p:nvPr/>
      </p:nvGrpSpPr>
      <p:grpSpPr>
        <a:xfrm>
          <a:off x="0" y="0"/>
          <a:ext cx="0" cy="0"/>
          <a:chOff x="0" y="0"/>
          <a:chExt cx="0" cy="0"/>
        </a:xfrm>
      </p:grpSpPr>
      <p:sp>
        <p:nvSpPr>
          <p:cNvPr id="2" name="Notes Placeholder">
            <a:extLst>
              <a:ext uri="{FF2B5EF4-FFF2-40B4-BE49-F238E27FC236}">
                <a16:creationId xmlns:a16="http://schemas.microsoft.com/office/drawing/2014/main" id="{C270B1EB-5ABA-071F-C878-E4511275F248}"/>
              </a:ext>
            </a:extLst>
          </p:cNvPr>
          <p:cNvSpPr>
            <a:spLocks noGrp="1"/>
          </p:cNvSpPr>
          <p:nvPr>
            <p:ph type="body" idx="1"/>
          </p:nvPr>
        </p:nvSpPr>
        <p:spPr/>
        <p:txBody>
          <a:bodyPr>
            <a:normAutofit fontScale="25000" lnSpcReduction="20000"/>
          </a:bodyPr>
          <a:lstStyle/>
          <a:p>
            <a:endParaRPr/>
          </a:p>
        </p:txBody>
      </p:sp>
    </p:spTree>
    <p:extLst>
      <p:ext uri="{BB962C8B-B14F-4D97-AF65-F5344CB8AC3E}">
        <p14:creationId xmlns:p14="http://schemas.microsoft.com/office/powerpoint/2010/main" val="21893329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67213" y="3314954"/>
            <a:ext cx="6428422" cy="2245613"/>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134427" y="5988304"/>
            <a:ext cx="5293994" cy="267335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5/6/2025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5/6/2025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378142" y="2459482"/>
            <a:ext cx="3289839"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3894867" y="2459482"/>
            <a:ext cx="3289839" cy="705764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5/6/2025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5/6/2025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5/6/2025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6583389" y="8689644"/>
            <a:ext cx="976630" cy="2002789"/>
          </a:xfrm>
          <a:custGeom>
            <a:avLst/>
            <a:gdLst/>
            <a:ahLst/>
            <a:cxnLst/>
            <a:rect l="l" t="t" r="r" b="b"/>
            <a:pathLst>
              <a:path w="976629" h="2002790">
                <a:moveTo>
                  <a:pt x="976615" y="0"/>
                </a:moveTo>
                <a:lnTo>
                  <a:pt x="976615" y="2002358"/>
                </a:lnTo>
                <a:lnTo>
                  <a:pt x="0" y="2002358"/>
                </a:lnTo>
                <a:lnTo>
                  <a:pt x="976615" y="0"/>
                </a:lnTo>
              </a:path>
            </a:pathLst>
          </a:custGeom>
          <a:solidFill>
            <a:srgbClr val="9253A1"/>
          </a:solidFill>
        </p:spPr>
        <p:txBody>
          <a:bodyPr wrap="square" lIns="0" tIns="0" rIns="0" bIns="0" rtlCol="0"/>
          <a:lstStyle/>
          <a:p>
            <a:endParaRPr/>
          </a:p>
        </p:txBody>
      </p:sp>
      <p:sp>
        <p:nvSpPr>
          <p:cNvPr id="17" name="bk object 17"/>
          <p:cNvSpPr/>
          <p:nvPr/>
        </p:nvSpPr>
        <p:spPr>
          <a:xfrm>
            <a:off x="6316573" y="9448572"/>
            <a:ext cx="1243965" cy="1243965"/>
          </a:xfrm>
          <a:custGeom>
            <a:avLst/>
            <a:gdLst/>
            <a:ahLst/>
            <a:cxnLst/>
            <a:rect l="l" t="t" r="r" b="b"/>
            <a:pathLst>
              <a:path w="1243965" h="1243965">
                <a:moveTo>
                  <a:pt x="1243431" y="0"/>
                </a:moveTo>
                <a:lnTo>
                  <a:pt x="1243431" y="1243431"/>
                </a:lnTo>
                <a:lnTo>
                  <a:pt x="0" y="1243431"/>
                </a:lnTo>
                <a:lnTo>
                  <a:pt x="1243431" y="0"/>
                </a:lnTo>
              </a:path>
            </a:pathLst>
          </a:custGeom>
          <a:solidFill>
            <a:srgbClr val="00BCE7"/>
          </a:solidFill>
        </p:spPr>
        <p:txBody>
          <a:bodyPr wrap="square" lIns="0" tIns="0" rIns="0" bIns="0" rtlCol="0"/>
          <a:lstStyle/>
          <a:p>
            <a:endParaRPr/>
          </a:p>
        </p:txBody>
      </p:sp>
      <p:sp>
        <p:nvSpPr>
          <p:cNvPr id="2" name="Holder 2"/>
          <p:cNvSpPr>
            <a:spLocks noGrp="1"/>
          </p:cNvSpPr>
          <p:nvPr>
            <p:ph type="title"/>
          </p:nvPr>
        </p:nvSpPr>
        <p:spPr>
          <a:xfrm>
            <a:off x="378142" y="427735"/>
            <a:ext cx="6806564" cy="1710943"/>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378142" y="2459482"/>
            <a:ext cx="6806564"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571369" y="9944862"/>
            <a:ext cx="2420111" cy="53467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78142" y="9944862"/>
            <a:ext cx="1739455" cy="53467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5/6/2025</a:t>
            </a:fld>
            <a:endParaRPr lang="en-US"/>
          </a:p>
        </p:txBody>
      </p:sp>
      <p:sp>
        <p:nvSpPr>
          <p:cNvPr id="6" name="Holder 6"/>
          <p:cNvSpPr>
            <a:spLocks noGrp="1"/>
          </p:cNvSpPr>
          <p:nvPr>
            <p:ph type="sldNum" sz="quarter" idx="7"/>
          </p:nvPr>
        </p:nvSpPr>
        <p:spPr>
          <a:xfrm>
            <a:off x="5445252" y="9944862"/>
            <a:ext cx="1739455" cy="53467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5.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 Id="rId9" Type="http://schemas.openxmlformats.org/officeDocument/2006/relationships/image" Target="../media/image7.png"/></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8.png"/><Relationship Id="rId7"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5.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787605" y="2080011"/>
            <a:ext cx="6121697" cy="3775393"/>
          </a:xfrm>
          <a:prstGeom prst="rect">
            <a:avLst/>
          </a:prstGeom>
        </p:spPr>
        <p:txBody>
          <a:bodyPr vert="horz" wrap="square" lIns="0" tIns="0" rIns="0" bIns="0" rtlCol="0">
            <a:spAutoFit/>
          </a:bodyPr>
          <a:lstStyle/>
          <a:p>
            <a:pPr algn="r" rtl="1">
              <a:lnSpc>
                <a:spcPts val="2240"/>
              </a:lnSpc>
            </a:pPr>
            <a:r>
              <a:rPr lang="fa-IR" sz="1600" b="1" dirty="0">
                <a:solidFill>
                  <a:srgbClr val="FF0000"/>
                </a:solidFill>
                <a:latin typeface="Calibri" panose="020F0502020204030204" pitchFamily="34" charset="0"/>
                <a:cs typeface="Calibri" panose="020F0502020204030204" pitchFamily="34" charset="0"/>
              </a:rPr>
              <a:t>اہم نوٹس:</a:t>
            </a:r>
            <a:endParaRPr lang="en-US" sz="1600" b="1" dirty="0">
              <a:solidFill>
                <a:srgbClr val="FF0000"/>
              </a:solidFill>
              <a:latin typeface="Calibri" panose="020F0502020204030204" pitchFamily="34" charset="0"/>
              <a:cs typeface="Calibri" panose="020F0502020204030204" pitchFamily="34" charset="0"/>
            </a:endParaRPr>
          </a:p>
          <a:p>
            <a:pPr algn="r" rtl="1">
              <a:lnSpc>
                <a:spcPts val="2240"/>
              </a:lnSpc>
            </a:pPr>
            <a:r>
              <a:rPr lang="fa-IR" sz="1200" b="1" dirty="0">
                <a:solidFill>
                  <a:srgbClr val="FF0000"/>
                </a:solidFill>
                <a:latin typeface="Calibri" panose="020F0502020204030204" pitchFamily="34" charset="0"/>
                <a:cs typeface="Calibri" panose="020F0502020204030204" pitchFamily="34" charset="0"/>
              </a:rPr>
              <a:t>30 جون</a:t>
            </a:r>
            <a:r>
              <a:rPr lang="en-US" sz="1200" b="1" dirty="0">
                <a:solidFill>
                  <a:srgbClr val="FF0000"/>
                </a:solidFill>
                <a:latin typeface="Calibri" panose="020F0502020204030204" pitchFamily="34" charset="0"/>
                <a:cs typeface="Calibri" panose="020F0502020204030204" pitchFamily="34" charset="0"/>
              </a:rPr>
              <a:t> </a:t>
            </a:r>
            <a:r>
              <a:rPr lang="fa-IR" sz="1200" b="1" dirty="0">
                <a:solidFill>
                  <a:srgbClr val="FF0000"/>
                </a:solidFill>
                <a:latin typeface="Calibri" panose="020F0502020204030204" pitchFamily="34" charset="0"/>
                <a:cs typeface="Calibri" panose="020F0502020204030204" pitchFamily="34" charset="0"/>
              </a:rPr>
              <a:t>2025</a:t>
            </a:r>
            <a:r>
              <a:rPr lang="fa-IR" sz="1200" dirty="0">
                <a:solidFill>
                  <a:srgbClr val="000000"/>
                </a:solidFill>
                <a:latin typeface="Calibri" panose="020F0502020204030204" pitchFamily="34" charset="0"/>
                <a:cs typeface="Calibri" panose="020F0502020204030204" pitchFamily="34" charset="0"/>
              </a:rPr>
              <a:t> کو </a:t>
            </a:r>
            <a:r>
              <a:rPr lang="en-US" sz="1200" dirty="0">
                <a:solidFill>
                  <a:srgbClr val="000000"/>
                </a:solidFill>
                <a:latin typeface="Calibri" panose="020F0502020204030204" pitchFamily="34" charset="0"/>
                <a:cs typeface="Calibri" panose="020F0502020204030204" pitchFamily="34" charset="0"/>
              </a:rPr>
              <a:t>CRS </a:t>
            </a:r>
            <a:r>
              <a:rPr lang="fa-IR" sz="1200" dirty="0">
                <a:solidFill>
                  <a:srgbClr val="000000"/>
                </a:solidFill>
                <a:latin typeface="Calibri" panose="020F0502020204030204" pitchFamily="34" charset="0"/>
                <a:cs typeface="Calibri" panose="020F0502020204030204" pitchFamily="34" charset="0"/>
              </a:rPr>
              <a:t>تمام کارروائیاں بند کر دے گی۔</a:t>
            </a:r>
            <a:r>
              <a:rPr lang="fa-IR" sz="1200" b="1" dirty="0">
                <a:solidFill>
                  <a:srgbClr val="000000"/>
                </a:solidFill>
                <a:latin typeface="Calibri" panose="020F0502020204030204" pitchFamily="34" charset="0"/>
                <a:cs typeface="Calibri" panose="020F0502020204030204" pitchFamily="34" charset="0"/>
              </a:rPr>
              <a:t>آخری ادائیگی </a:t>
            </a:r>
            <a:r>
              <a:rPr lang="fa-IR" sz="1200" dirty="0">
                <a:solidFill>
                  <a:srgbClr val="000000"/>
                </a:solidFill>
                <a:latin typeface="Calibri" panose="020F0502020204030204" pitchFamily="34" charset="0"/>
                <a:cs typeface="Calibri" panose="020F0502020204030204" pitchFamily="34" charset="0"/>
              </a:rPr>
              <a:t>جس پر ہم کارروائی کریں گے وہ </a:t>
            </a:r>
            <a:r>
              <a:rPr lang="fa-IR" sz="1200" b="1" dirty="0">
                <a:solidFill>
                  <a:srgbClr val="000000"/>
                </a:solidFill>
                <a:latin typeface="Calibri" panose="020F0502020204030204" pitchFamily="34" charset="0"/>
                <a:cs typeface="Calibri" panose="020F0502020204030204" pitchFamily="34" charset="0"/>
              </a:rPr>
              <a:t>مارچ 2025 کی اہلیت </a:t>
            </a:r>
            <a:r>
              <a:rPr lang="fa-IR" sz="1200" dirty="0">
                <a:solidFill>
                  <a:srgbClr val="000000"/>
                </a:solidFill>
                <a:latin typeface="Calibri" panose="020F0502020204030204" pitchFamily="34" charset="0"/>
                <a:cs typeface="Calibri" panose="020F0502020204030204" pitchFamily="34" charset="0"/>
              </a:rPr>
              <a:t>کے لیے ہوگی۔ 30 جون کے بعد، اگر آپ کو کیش پروجیکٹ کے حوالے سے کوئی معلومات یا مدد درکار ہے، تو براہ کرم اپنے </a:t>
            </a:r>
            <a:r>
              <a:rPr lang="fa-IR" sz="1200" b="1" dirty="0">
                <a:solidFill>
                  <a:srgbClr val="000000"/>
                </a:solidFill>
                <a:latin typeface="Calibri" panose="020F0502020204030204" pitchFamily="34" charset="0"/>
                <a:cs typeface="Calibri" panose="020F0502020204030204" pitchFamily="34" charset="0"/>
              </a:rPr>
              <a:t>کیمپ میں ذمہ دار تنظیم </a:t>
            </a:r>
            <a:r>
              <a:rPr lang="fa-IR" sz="1200" dirty="0">
                <a:solidFill>
                  <a:srgbClr val="000000"/>
                </a:solidFill>
                <a:latin typeface="Calibri" panose="020F0502020204030204" pitchFamily="34" charset="0"/>
                <a:cs typeface="Calibri" panose="020F0502020204030204" pitchFamily="34" charset="0"/>
              </a:rPr>
              <a:t>سے رابطہ کریں۔</a:t>
            </a:r>
            <a:endParaRPr lang="en-US" sz="1200" dirty="0">
              <a:solidFill>
                <a:srgbClr val="000000"/>
              </a:solidFill>
              <a:latin typeface="Calibri" panose="020F0502020204030204" pitchFamily="34" charset="0"/>
              <a:cs typeface="Calibri" panose="020F0502020204030204" pitchFamily="34" charset="0"/>
            </a:endParaRPr>
          </a:p>
          <a:p>
            <a:pPr marL="12700" algn="r" rtl="1"/>
            <a:endParaRPr lang="en-US" sz="1200" b="0" i="0" u="none" strike="noStrike" dirty="0">
              <a:solidFill>
                <a:srgbClr val="000000"/>
              </a:solidFill>
              <a:effectLst/>
              <a:latin typeface="Calibri" panose="020F0502020204030204" pitchFamily="34" charset="0"/>
              <a:cs typeface="Calibri" panose="020F0502020204030204" pitchFamily="34" charset="0"/>
            </a:endParaRPr>
          </a:p>
          <a:p>
            <a:pPr marL="12700" algn="r" rtl="1"/>
            <a:r>
              <a:rPr lang="fa-IR" sz="1200" b="1" i="0" u="none" strike="noStrike" dirty="0">
                <a:solidFill>
                  <a:srgbClr val="9253A1"/>
                </a:solidFill>
                <a:effectLst/>
                <a:latin typeface="Calibri" panose="020F0502020204030204" pitchFamily="34" charset="0"/>
                <a:cs typeface="Calibri" panose="020F0502020204030204" pitchFamily="34" charset="0"/>
              </a:rPr>
              <a:t>اہم معلومات</a:t>
            </a:r>
            <a:endParaRPr lang="en-US" sz="1200" b="1" i="0" u="none" strike="noStrike" dirty="0">
              <a:solidFill>
                <a:srgbClr val="9253A1"/>
              </a:solidFill>
              <a:effectLst/>
              <a:latin typeface="Calibri" panose="020F0502020204030204" pitchFamily="34" charset="0"/>
              <a:cs typeface="Calibri" panose="020F0502020204030204" pitchFamily="34" charset="0"/>
            </a:endParaRPr>
          </a:p>
          <a:p>
            <a:pPr marL="12700" algn="r" rtl="1"/>
            <a:endParaRPr lang="en-US" sz="1200" dirty="0">
              <a:solidFill>
                <a:srgbClr val="000000"/>
              </a:solidFill>
              <a:latin typeface="Calibri" panose="020F0502020204030204" pitchFamily="34" charset="0"/>
              <a:cs typeface="Calibri" panose="020F0502020204030204" pitchFamily="34" charset="0"/>
            </a:endParaRPr>
          </a:p>
          <a:p>
            <a:pPr marL="12700" algn="r" rtl="1"/>
            <a:r>
              <a:rPr lang="fa-IR" sz="1200" b="0" i="0" u="none" strike="noStrike" dirty="0">
                <a:solidFill>
                  <a:srgbClr val="000000"/>
                </a:solidFill>
                <a:effectLst/>
                <a:latin typeface="Calibri" panose="020F0502020204030204" pitchFamily="34" charset="0"/>
                <a:cs typeface="Calibri" panose="020F0502020204030204" pitchFamily="34" charset="0"/>
              </a:rPr>
              <a:t>یونانی نقد امداد کا پروگرام بین اقوامی تحفظ کے درخواست دہندگان کو فراہم کیا جاتا ہے۔جو یونانی احکام کی طرف سے پیش کردہ رہائش میں رہ رہے ہیں۔ یہ کھلی استقبا لیہ سہولیات/مرکز ، استقبا لیہ اور شناختی مراکز اور پناہ گاہیں جو وزارتِ ہجرت اور پناہ کے ساتھ تعاون کرتی ہیں۔</a:t>
            </a:r>
            <a:endParaRPr lang="en-US" sz="1200" dirty="0"/>
          </a:p>
          <a:p>
            <a:pPr marL="12700" algn="r" rtl="1"/>
            <a:br>
              <a:rPr lang="en-US" sz="1400" b="1" dirty="0">
                <a:solidFill>
                  <a:srgbClr val="9253A1"/>
                </a:solidFill>
                <a:latin typeface="Calibri" panose="020F0502020204030204" pitchFamily="34" charset="0"/>
                <a:cs typeface="Calibri" panose="020F0502020204030204" pitchFamily="34" charset="0"/>
              </a:rPr>
            </a:br>
            <a:r>
              <a:rPr lang="fa-IR" sz="1200" dirty="0">
                <a:cs typeface="Calibri" panose="020F0502020204030204" pitchFamily="34" charset="0"/>
              </a:rPr>
              <a:t>پروگرام کا انتظام وزارتِ ہجرت اور پناہ ، کیتھولک ریلیف سروسز اور اِس کے پارٹنرز کے ذریعے کیا جاتا ہے۔آپ کو نقد امداد کی فرہمی کی جاتی ہے تاکہ آپ کو خوراک، کپڑے، جوتے، ذاتی حفظان صحت، ذرائع مواصلت، رہائش کے ارد گرد سفر کے ساتھ ساتھ بنیادی اسکول اور دواسازی کے اخراجات کو پورا کرنے میں مدد ملے۔ امداد کا مقصد اُن ضروریات کو پورا کرنا ہے جس تاریخ کو امداد کی رقم کی ادائیگی کا کوڈ ملے گا  اُس سے لے کے ایک مہینے کے اندر تک ۔</a:t>
            </a:r>
            <a:endParaRPr lang="en-US" sz="1200" dirty="0"/>
          </a:p>
          <a:p>
            <a:pPr marL="12700" algn="r" rtl="1"/>
            <a:endParaRPr lang="en-US" sz="1200" dirty="0"/>
          </a:p>
          <a:p>
            <a:pPr marL="12700" algn="r" rtl="1"/>
            <a:r>
              <a:rPr lang="fa-IR" sz="1400" b="1" i="0" u="none" strike="noStrike" dirty="0">
                <a:solidFill>
                  <a:srgbClr val="9253A1"/>
                </a:solidFill>
                <a:effectLst/>
                <a:latin typeface="Calibri" panose="020F0502020204030204" pitchFamily="34" charset="0"/>
                <a:cs typeface="Calibri" panose="020F0502020204030204" pitchFamily="34" charset="0"/>
              </a:rPr>
              <a:t>1. میں مالی امداد کیسے حاصل کروں گا/گی؟</a:t>
            </a:r>
            <a:endParaRPr lang="en-US" sz="1400" b="1" i="0" u="none" strike="noStrike" dirty="0">
              <a:solidFill>
                <a:srgbClr val="9253A1"/>
              </a:solidFill>
              <a:effectLst/>
              <a:latin typeface="Calibri" panose="020F0502020204030204" pitchFamily="34" charset="0"/>
              <a:cs typeface="Calibri" panose="020F0502020204030204" pitchFamily="34" charset="0"/>
            </a:endParaRPr>
          </a:p>
          <a:p>
            <a:pPr marL="12700" algn="r" rtl="1"/>
            <a:r>
              <a:rPr lang="fa-IR" sz="1200" b="0" i="0" u="none" strike="noStrike" dirty="0">
                <a:solidFill>
                  <a:srgbClr val="000000"/>
                </a:solidFill>
                <a:effectLst/>
                <a:latin typeface="Calibri" panose="020F0502020204030204" pitchFamily="34" charset="0"/>
                <a:cs typeface="Calibri" panose="020F0502020204030204" pitchFamily="34" charset="0"/>
              </a:rPr>
              <a:t> </a:t>
            </a:r>
            <a:r>
              <a:rPr lang="fa-IR" sz="1200" b="1" i="0" strike="noStrike" dirty="0">
                <a:solidFill>
                  <a:srgbClr val="000000"/>
                </a:solidFill>
                <a:effectLst/>
                <a:latin typeface="Calibri" panose="020F0502020204030204" pitchFamily="34" charset="0"/>
                <a:cs typeface="Calibri" panose="020F0502020204030204" pitchFamily="34" charset="0"/>
              </a:rPr>
              <a:t>آپکے موبائل فون پر ادائیگی کا کوڈ موصول ہونے کے بعد </a:t>
            </a:r>
            <a:r>
              <a:rPr lang="fa-IR" sz="1200" b="0" i="0" u="none" strike="noStrike" dirty="0">
                <a:solidFill>
                  <a:srgbClr val="000000"/>
                </a:solidFill>
                <a:effectLst/>
                <a:latin typeface="Calibri" panose="020F0502020204030204" pitchFamily="34" charset="0"/>
                <a:cs typeface="Calibri" panose="020F0502020204030204" pitchFamily="34" charset="0"/>
              </a:rPr>
              <a:t>آپ معاون ایجنسیوں سے وصول کر</a:t>
            </a:r>
            <a:r>
              <a:rPr lang="en-US" sz="1200" dirty="0">
                <a:solidFill>
                  <a:srgbClr val="000000"/>
                </a:solidFill>
                <a:latin typeface="Calibri" panose="020F0502020204030204" pitchFamily="34" charset="0"/>
                <a:cs typeface="Calibri" panose="020F0502020204030204" pitchFamily="34" charset="0"/>
              </a:rPr>
              <a:t> </a:t>
            </a:r>
            <a:r>
              <a:rPr lang="fa-IR" sz="1200" b="0" i="0" u="none" strike="noStrike" dirty="0">
                <a:solidFill>
                  <a:srgbClr val="000000"/>
                </a:solidFill>
                <a:effectLst/>
                <a:latin typeface="Calibri" panose="020F0502020204030204" pitchFamily="34" charset="0"/>
                <a:cs typeface="Calibri" panose="020F0502020204030204" pitchFamily="34" charset="0"/>
              </a:rPr>
              <a:t>سکتے ہیں۔</a:t>
            </a:r>
            <a:endParaRPr lang="en-US" sz="1200" b="0" i="0" u="none" strike="noStrike" dirty="0">
              <a:solidFill>
                <a:srgbClr val="000000"/>
              </a:solidFill>
              <a:effectLst/>
              <a:latin typeface="Calibri" panose="020F0502020204030204" pitchFamily="34" charset="0"/>
              <a:cs typeface="Calibri" panose="020F0502020204030204" pitchFamily="34" charset="0"/>
            </a:endParaRPr>
          </a:p>
        </p:txBody>
      </p:sp>
      <p:sp>
        <p:nvSpPr>
          <p:cNvPr id="6" name="object 6"/>
          <p:cNvSpPr txBox="1"/>
          <p:nvPr/>
        </p:nvSpPr>
        <p:spPr>
          <a:xfrm>
            <a:off x="1559877" y="1615826"/>
            <a:ext cx="4436745" cy="282129"/>
          </a:xfrm>
          <a:prstGeom prst="rect">
            <a:avLst/>
          </a:prstGeom>
        </p:spPr>
        <p:txBody>
          <a:bodyPr vert="horz" wrap="square" lIns="0" tIns="0" rIns="0" bIns="0" rtlCol="0">
            <a:spAutoFit/>
          </a:bodyPr>
          <a:lstStyle/>
          <a:p>
            <a:pPr algn="ctr">
              <a:lnSpc>
                <a:spcPts val="2240"/>
              </a:lnSpc>
            </a:pPr>
            <a:r>
              <a:rPr lang="fa-IR" sz="2000" b="1" i="0" u="none" strike="noStrike" dirty="0">
                <a:solidFill>
                  <a:srgbClr val="FF0000"/>
                </a:solidFill>
                <a:effectLst/>
                <a:latin typeface="Calibri" panose="020F0502020204030204" pitchFamily="34" charset="0"/>
                <a:cs typeface="Calibri" panose="020F0502020204030204" pitchFamily="34" charset="0"/>
              </a:rPr>
              <a:t>اہم معلومات</a:t>
            </a:r>
            <a:endParaRPr lang="en-US" sz="2000" b="1" dirty="0">
              <a:solidFill>
                <a:srgbClr val="FF0000"/>
              </a:solidFill>
            </a:endParaRPr>
          </a:p>
        </p:txBody>
      </p:sp>
      <p:sp>
        <p:nvSpPr>
          <p:cNvPr id="7" name="object 7"/>
          <p:cNvSpPr/>
          <p:nvPr/>
        </p:nvSpPr>
        <p:spPr>
          <a:xfrm>
            <a:off x="509660" y="1503581"/>
            <a:ext cx="495300" cy="495300"/>
          </a:xfrm>
          <a:custGeom>
            <a:avLst/>
            <a:gdLst/>
            <a:ahLst/>
            <a:cxnLst/>
            <a:rect l="l" t="t" r="r" b="b"/>
            <a:pathLst>
              <a:path w="495300" h="495300">
                <a:moveTo>
                  <a:pt x="247650" y="0"/>
                </a:moveTo>
                <a:lnTo>
                  <a:pt x="207478" y="3241"/>
                </a:lnTo>
                <a:lnTo>
                  <a:pt x="169371" y="12624"/>
                </a:lnTo>
                <a:lnTo>
                  <a:pt x="133838" y="27641"/>
                </a:lnTo>
                <a:lnTo>
                  <a:pt x="101388" y="47780"/>
                </a:lnTo>
                <a:lnTo>
                  <a:pt x="59611" y="86479"/>
                </a:lnTo>
                <a:lnTo>
                  <a:pt x="27641" y="133838"/>
                </a:lnTo>
                <a:lnTo>
                  <a:pt x="12624" y="169371"/>
                </a:lnTo>
                <a:lnTo>
                  <a:pt x="3241" y="207478"/>
                </a:lnTo>
                <a:lnTo>
                  <a:pt x="0" y="247650"/>
                </a:lnTo>
                <a:lnTo>
                  <a:pt x="820" y="267961"/>
                </a:lnTo>
                <a:lnTo>
                  <a:pt x="7197" y="307165"/>
                </a:lnTo>
                <a:lnTo>
                  <a:pt x="19460" y="344048"/>
                </a:lnTo>
                <a:lnTo>
                  <a:pt x="37102" y="378103"/>
                </a:lnTo>
                <a:lnTo>
                  <a:pt x="72532" y="422767"/>
                </a:lnTo>
                <a:lnTo>
                  <a:pt x="117196" y="458197"/>
                </a:lnTo>
                <a:lnTo>
                  <a:pt x="151251" y="475839"/>
                </a:lnTo>
                <a:lnTo>
                  <a:pt x="188134" y="488102"/>
                </a:lnTo>
                <a:lnTo>
                  <a:pt x="227338" y="494479"/>
                </a:lnTo>
                <a:lnTo>
                  <a:pt x="247650" y="495300"/>
                </a:lnTo>
                <a:lnTo>
                  <a:pt x="267961" y="494479"/>
                </a:lnTo>
                <a:lnTo>
                  <a:pt x="307165" y="488102"/>
                </a:lnTo>
                <a:lnTo>
                  <a:pt x="344048" y="475839"/>
                </a:lnTo>
                <a:lnTo>
                  <a:pt x="378103" y="458197"/>
                </a:lnTo>
                <a:lnTo>
                  <a:pt x="422767" y="422767"/>
                </a:lnTo>
                <a:lnTo>
                  <a:pt x="458197" y="378103"/>
                </a:lnTo>
                <a:lnTo>
                  <a:pt x="475839" y="344048"/>
                </a:lnTo>
                <a:lnTo>
                  <a:pt x="488102" y="307165"/>
                </a:lnTo>
                <a:lnTo>
                  <a:pt x="494479" y="267961"/>
                </a:lnTo>
                <a:lnTo>
                  <a:pt x="495300" y="247650"/>
                </a:lnTo>
                <a:lnTo>
                  <a:pt x="494479" y="227338"/>
                </a:lnTo>
                <a:lnTo>
                  <a:pt x="488102" y="188134"/>
                </a:lnTo>
                <a:lnTo>
                  <a:pt x="475839" y="151251"/>
                </a:lnTo>
                <a:lnTo>
                  <a:pt x="458197" y="117196"/>
                </a:lnTo>
                <a:lnTo>
                  <a:pt x="422767" y="72532"/>
                </a:lnTo>
                <a:lnTo>
                  <a:pt x="378103" y="37102"/>
                </a:lnTo>
                <a:lnTo>
                  <a:pt x="344048" y="19460"/>
                </a:lnTo>
                <a:lnTo>
                  <a:pt x="307165" y="7197"/>
                </a:lnTo>
                <a:lnTo>
                  <a:pt x="267961" y="820"/>
                </a:lnTo>
                <a:lnTo>
                  <a:pt x="247650" y="0"/>
                </a:lnTo>
                <a:close/>
              </a:path>
            </a:pathLst>
          </a:custGeom>
          <a:solidFill>
            <a:srgbClr val="9253A1"/>
          </a:solidFill>
        </p:spPr>
        <p:txBody>
          <a:bodyPr wrap="square" lIns="0" tIns="0" rIns="0" bIns="0" rtlCol="0"/>
          <a:lstStyle/>
          <a:p>
            <a:endParaRPr/>
          </a:p>
        </p:txBody>
      </p:sp>
      <p:sp>
        <p:nvSpPr>
          <p:cNvPr id="8" name="object 8"/>
          <p:cNvSpPr txBox="1"/>
          <p:nvPr/>
        </p:nvSpPr>
        <p:spPr>
          <a:xfrm>
            <a:off x="656345" y="1524250"/>
            <a:ext cx="240029" cy="419100"/>
          </a:xfrm>
          <a:prstGeom prst="rect">
            <a:avLst/>
          </a:prstGeom>
        </p:spPr>
        <p:txBody>
          <a:bodyPr vert="horz" wrap="square" lIns="0" tIns="0" rIns="0" bIns="0" rtlCol="0">
            <a:spAutoFit/>
          </a:bodyPr>
          <a:lstStyle/>
          <a:p>
            <a:pPr marL="12700">
              <a:lnSpc>
                <a:spcPct val="100000"/>
              </a:lnSpc>
            </a:pPr>
            <a:r>
              <a:rPr sz="3100" b="1" spc="240">
                <a:solidFill>
                  <a:srgbClr val="FFFFFF"/>
                </a:solidFill>
                <a:latin typeface="Calibri"/>
                <a:cs typeface="Calibri"/>
              </a:rPr>
              <a:t>?</a:t>
            </a:r>
            <a:endParaRPr sz="3100">
              <a:latin typeface="Calibri"/>
              <a:cs typeface="Calibri"/>
            </a:endParaRPr>
          </a:p>
        </p:txBody>
      </p:sp>
      <p:sp>
        <p:nvSpPr>
          <p:cNvPr id="9" name="object 9"/>
          <p:cNvSpPr/>
          <p:nvPr/>
        </p:nvSpPr>
        <p:spPr>
          <a:xfrm>
            <a:off x="6472104" y="1506928"/>
            <a:ext cx="495300" cy="495300"/>
          </a:xfrm>
          <a:custGeom>
            <a:avLst/>
            <a:gdLst/>
            <a:ahLst/>
            <a:cxnLst/>
            <a:rect l="l" t="t" r="r" b="b"/>
            <a:pathLst>
              <a:path w="495300" h="495300">
                <a:moveTo>
                  <a:pt x="247650" y="0"/>
                </a:moveTo>
                <a:lnTo>
                  <a:pt x="207478" y="3241"/>
                </a:lnTo>
                <a:lnTo>
                  <a:pt x="169371" y="12624"/>
                </a:lnTo>
                <a:lnTo>
                  <a:pt x="133838" y="27641"/>
                </a:lnTo>
                <a:lnTo>
                  <a:pt x="101388" y="47780"/>
                </a:lnTo>
                <a:lnTo>
                  <a:pt x="59611" y="86479"/>
                </a:lnTo>
                <a:lnTo>
                  <a:pt x="27641" y="133838"/>
                </a:lnTo>
                <a:lnTo>
                  <a:pt x="12624" y="169371"/>
                </a:lnTo>
                <a:lnTo>
                  <a:pt x="3241" y="207478"/>
                </a:lnTo>
                <a:lnTo>
                  <a:pt x="0" y="247650"/>
                </a:lnTo>
                <a:lnTo>
                  <a:pt x="820" y="267961"/>
                </a:lnTo>
                <a:lnTo>
                  <a:pt x="7197" y="307165"/>
                </a:lnTo>
                <a:lnTo>
                  <a:pt x="19460" y="344048"/>
                </a:lnTo>
                <a:lnTo>
                  <a:pt x="37102" y="378103"/>
                </a:lnTo>
                <a:lnTo>
                  <a:pt x="72532" y="422767"/>
                </a:lnTo>
                <a:lnTo>
                  <a:pt x="117196" y="458197"/>
                </a:lnTo>
                <a:lnTo>
                  <a:pt x="151251" y="475839"/>
                </a:lnTo>
                <a:lnTo>
                  <a:pt x="188134" y="488102"/>
                </a:lnTo>
                <a:lnTo>
                  <a:pt x="227338" y="494479"/>
                </a:lnTo>
                <a:lnTo>
                  <a:pt x="247650" y="495300"/>
                </a:lnTo>
                <a:lnTo>
                  <a:pt x="267961" y="494479"/>
                </a:lnTo>
                <a:lnTo>
                  <a:pt x="307165" y="488102"/>
                </a:lnTo>
                <a:lnTo>
                  <a:pt x="344048" y="475839"/>
                </a:lnTo>
                <a:lnTo>
                  <a:pt x="378103" y="458197"/>
                </a:lnTo>
                <a:lnTo>
                  <a:pt x="422767" y="422767"/>
                </a:lnTo>
                <a:lnTo>
                  <a:pt x="458197" y="378103"/>
                </a:lnTo>
                <a:lnTo>
                  <a:pt x="475839" y="344048"/>
                </a:lnTo>
                <a:lnTo>
                  <a:pt x="488102" y="307165"/>
                </a:lnTo>
                <a:lnTo>
                  <a:pt x="494479" y="267961"/>
                </a:lnTo>
                <a:lnTo>
                  <a:pt x="495300" y="247650"/>
                </a:lnTo>
                <a:lnTo>
                  <a:pt x="494479" y="227338"/>
                </a:lnTo>
                <a:lnTo>
                  <a:pt x="488102" y="188134"/>
                </a:lnTo>
                <a:lnTo>
                  <a:pt x="475839" y="151251"/>
                </a:lnTo>
                <a:lnTo>
                  <a:pt x="458197" y="117196"/>
                </a:lnTo>
                <a:lnTo>
                  <a:pt x="422767" y="72532"/>
                </a:lnTo>
                <a:lnTo>
                  <a:pt x="378103" y="37102"/>
                </a:lnTo>
                <a:lnTo>
                  <a:pt x="344048" y="19460"/>
                </a:lnTo>
                <a:lnTo>
                  <a:pt x="307165" y="7197"/>
                </a:lnTo>
                <a:lnTo>
                  <a:pt x="267961" y="820"/>
                </a:lnTo>
                <a:lnTo>
                  <a:pt x="247650" y="0"/>
                </a:lnTo>
                <a:close/>
              </a:path>
            </a:pathLst>
          </a:custGeom>
          <a:solidFill>
            <a:srgbClr val="9253A1"/>
          </a:solidFill>
        </p:spPr>
        <p:txBody>
          <a:bodyPr wrap="square" lIns="0" tIns="0" rIns="0" bIns="0" rtlCol="0"/>
          <a:lstStyle/>
          <a:p>
            <a:endParaRPr/>
          </a:p>
        </p:txBody>
      </p:sp>
      <p:sp>
        <p:nvSpPr>
          <p:cNvPr id="10" name="object 10"/>
          <p:cNvSpPr/>
          <p:nvPr/>
        </p:nvSpPr>
        <p:spPr>
          <a:xfrm>
            <a:off x="6567117" y="1601131"/>
            <a:ext cx="306899" cy="306895"/>
          </a:xfrm>
          <a:prstGeom prst="rect">
            <a:avLst/>
          </a:prstGeom>
          <a:blipFill>
            <a:blip r:embed="rId3" cstate="print"/>
            <a:stretch>
              <a:fillRect/>
            </a:stretch>
          </a:blipFill>
        </p:spPr>
        <p:txBody>
          <a:bodyPr wrap="square" lIns="0" tIns="0" rIns="0" bIns="0" rtlCol="0"/>
          <a:lstStyle/>
          <a:p>
            <a:endParaRPr/>
          </a:p>
        </p:txBody>
      </p:sp>
      <p:sp>
        <p:nvSpPr>
          <p:cNvPr id="29" name="TextBox 28">
            <a:extLst>
              <a:ext uri="{FF2B5EF4-FFF2-40B4-BE49-F238E27FC236}">
                <a16:creationId xmlns:a16="http://schemas.microsoft.com/office/drawing/2014/main" id="{D6282459-CFC2-9AC7-5923-B7921DB28F95}"/>
              </a:ext>
            </a:extLst>
          </p:cNvPr>
          <p:cNvSpPr txBox="1"/>
          <p:nvPr/>
        </p:nvSpPr>
        <p:spPr>
          <a:xfrm>
            <a:off x="224659" y="926673"/>
            <a:ext cx="6886575" cy="584775"/>
          </a:xfrm>
          <a:prstGeom prst="rect">
            <a:avLst/>
          </a:prstGeom>
          <a:noFill/>
        </p:spPr>
        <p:txBody>
          <a:bodyPr wrap="square" rtlCol="0">
            <a:spAutoFit/>
          </a:bodyPr>
          <a:lstStyle/>
          <a:p>
            <a:pPr algn="ctr" rtl="1"/>
            <a:r>
              <a:rPr lang="fa-IR" sz="1600" b="0" i="0" u="none" strike="noStrike" dirty="0">
                <a:solidFill>
                  <a:srgbClr val="224A93"/>
                </a:solidFill>
                <a:effectLst/>
                <a:cs typeface="Calibri" panose="020F0502020204030204" pitchFamily="34" charset="0"/>
              </a:rPr>
              <a:t>یونانی وزارتِ ہجرت اور پناہ کا </a:t>
            </a:r>
            <a:endParaRPr lang="en-US" sz="1600" b="0" i="0" u="none" strike="noStrike" dirty="0">
              <a:solidFill>
                <a:srgbClr val="224A93"/>
              </a:solidFill>
              <a:effectLst/>
              <a:cs typeface="Calibri" panose="020F0502020204030204" pitchFamily="34" charset="0"/>
            </a:endParaRPr>
          </a:p>
          <a:p>
            <a:pPr algn="ctr" rtl="1"/>
            <a:r>
              <a:rPr lang="fa-IR" sz="1600" b="0" i="0" u="none" strike="noStrike" dirty="0">
                <a:solidFill>
                  <a:srgbClr val="224A93"/>
                </a:solidFill>
                <a:effectLst/>
                <a:cs typeface="Calibri" panose="020F0502020204030204" pitchFamily="34" charset="0"/>
              </a:rPr>
              <a:t>بین اقوامی تحفظ کے درخواست دہندگان کے لیے نقد امدادکا پروگرام</a:t>
            </a:r>
            <a:endParaRPr lang="en-US" sz="1600" dirty="0">
              <a:solidFill>
                <a:srgbClr val="224A93"/>
              </a:solidFill>
            </a:endParaRPr>
          </a:p>
        </p:txBody>
      </p:sp>
      <p:grpSp>
        <p:nvGrpSpPr>
          <p:cNvPr id="32" name="Group 31">
            <a:extLst>
              <a:ext uri="{FF2B5EF4-FFF2-40B4-BE49-F238E27FC236}">
                <a16:creationId xmlns:a16="http://schemas.microsoft.com/office/drawing/2014/main" id="{B1F14AC8-28B2-2AC8-246B-63B11C26BB28}"/>
              </a:ext>
            </a:extLst>
          </p:cNvPr>
          <p:cNvGrpSpPr/>
          <p:nvPr/>
        </p:nvGrpSpPr>
        <p:grpSpPr>
          <a:xfrm>
            <a:off x="561004" y="6037460"/>
            <a:ext cx="6434490" cy="3382892"/>
            <a:chOff x="561005" y="6396413"/>
            <a:chExt cx="6434490" cy="3382892"/>
          </a:xfrm>
        </p:grpSpPr>
        <p:sp>
          <p:nvSpPr>
            <p:cNvPr id="4" name="object 4"/>
            <p:cNvSpPr txBox="1"/>
            <p:nvPr/>
          </p:nvSpPr>
          <p:spPr>
            <a:xfrm>
              <a:off x="656345" y="6396413"/>
              <a:ext cx="6252958" cy="769441"/>
            </a:xfrm>
            <a:prstGeom prst="rect">
              <a:avLst/>
            </a:prstGeom>
          </p:spPr>
          <p:txBody>
            <a:bodyPr vert="horz" wrap="square" lIns="0" tIns="0" rIns="0" bIns="0" rtlCol="0">
              <a:spAutoFit/>
            </a:bodyPr>
            <a:lstStyle/>
            <a:p>
              <a:pPr marL="12700" algn="r" rtl="1">
                <a:buClr>
                  <a:srgbClr val="9253A1"/>
                </a:buClr>
                <a:tabLst>
                  <a:tab pos="187960" algn="l"/>
                </a:tabLst>
              </a:pPr>
              <a:r>
                <a:rPr lang="en-US" sz="1400" b="1" i="0" u="none" strike="noStrike" dirty="0">
                  <a:solidFill>
                    <a:srgbClr val="9253A1"/>
                  </a:solidFill>
                  <a:effectLst/>
                  <a:latin typeface="Calibri" panose="020F0502020204030204" pitchFamily="34" charset="0"/>
                  <a:cs typeface="Calibri" panose="020F0502020204030204" pitchFamily="34" charset="0"/>
                </a:rPr>
                <a:t>2</a:t>
              </a:r>
              <a:r>
                <a:rPr lang="fa-IR" sz="1400" b="1" i="0" u="none" strike="noStrike" dirty="0">
                  <a:solidFill>
                    <a:srgbClr val="9253A1"/>
                  </a:solidFill>
                  <a:effectLst/>
                  <a:latin typeface="Calibri" panose="020F0502020204030204" pitchFamily="34" charset="0"/>
                  <a:cs typeface="Calibri" panose="020F0502020204030204" pitchFamily="34" charset="0"/>
                </a:rPr>
                <a:t>. میں اپنی نقد امداد کب حاصل کر سکوں گا/گی؟</a:t>
              </a:r>
              <a:endParaRPr lang="en-US" sz="1400" b="1" i="0" u="none" strike="noStrike" dirty="0">
                <a:solidFill>
                  <a:srgbClr val="9253A1"/>
                </a:solidFill>
                <a:effectLst/>
                <a:latin typeface="Calibri" panose="020F0502020204030204" pitchFamily="34" charset="0"/>
                <a:cs typeface="Calibri" panose="020F0502020204030204" pitchFamily="34" charset="0"/>
              </a:endParaRPr>
            </a:p>
            <a:p>
              <a:pPr marL="184150" indent="-171450" algn="r" rtl="1">
                <a:buClr>
                  <a:srgbClr val="9253A1"/>
                </a:buClr>
                <a:buFont typeface="Arial" panose="020B0604020202020204" pitchFamily="34" charset="0"/>
                <a:buChar char="•"/>
                <a:tabLst>
                  <a:tab pos="187960" algn="l"/>
                </a:tabLst>
              </a:pPr>
              <a:r>
                <a:rPr lang="fa-IR" sz="1200" b="0" i="0" u="none" strike="noStrike" dirty="0">
                  <a:solidFill>
                    <a:srgbClr val="000000"/>
                  </a:solidFill>
                  <a:effectLst/>
                  <a:latin typeface="Calibri" panose="020F0502020204030204" pitchFamily="34" charset="0"/>
                  <a:cs typeface="Calibri" panose="020F0502020204030204" pitchFamily="34" charset="0"/>
                </a:rPr>
                <a:t>آپ کو آپکے موبائل فون نمبر پر ایک </a:t>
              </a:r>
              <a:r>
                <a:rPr lang="en-US" sz="1200" b="0" i="0" u="none" strike="noStrike" dirty="0">
                  <a:solidFill>
                    <a:srgbClr val="000000"/>
                  </a:solidFill>
                  <a:effectLst/>
                  <a:latin typeface="Calibri" panose="020F0502020204030204" pitchFamily="34" charset="0"/>
                  <a:cs typeface="Calibri" panose="020F0502020204030204" pitchFamily="34" charset="0"/>
                </a:rPr>
                <a:t> SMS </a:t>
              </a:r>
              <a:r>
                <a:rPr lang="fa-IR" sz="1200" b="0" i="0" u="none" strike="noStrike" dirty="0">
                  <a:solidFill>
                    <a:srgbClr val="000000"/>
                  </a:solidFill>
                  <a:effectLst/>
                  <a:latin typeface="Calibri" panose="020F0502020204030204" pitchFamily="34" charset="0"/>
                  <a:cs typeface="Calibri" panose="020F0502020204030204" pitchFamily="34" charset="0"/>
                </a:rPr>
                <a:t>یا وائبر</a:t>
              </a:r>
              <a:r>
                <a:rPr lang="en-US" sz="1200" b="0" i="0" u="none" strike="noStrike" dirty="0">
                  <a:solidFill>
                    <a:srgbClr val="000000"/>
                  </a:solidFill>
                  <a:effectLst/>
                  <a:latin typeface="Calibri" panose="020F0502020204030204" pitchFamily="34" charset="0"/>
                  <a:cs typeface="Calibri" panose="020F0502020204030204" pitchFamily="34" charset="0"/>
                </a:rPr>
                <a:t> </a:t>
              </a:r>
              <a:r>
                <a:rPr lang="fa-IR" sz="1200" b="0" i="0" u="none" strike="noStrike" dirty="0">
                  <a:solidFill>
                    <a:srgbClr val="000000"/>
                  </a:solidFill>
                  <a:effectLst/>
                  <a:latin typeface="Calibri" panose="020F0502020204030204" pitchFamily="34" charset="0"/>
                  <a:cs typeface="Calibri" panose="020F0502020204030204" pitchFamily="34" charset="0"/>
                </a:rPr>
                <a:t>پرپیغام موصول ہو گا جس سے آپ کو آگاہ کیا جائے گا کہ معاون ایجنسیوں میں نقد امداد وصولی</a:t>
              </a:r>
              <a:r>
                <a:rPr lang="en-US" sz="1200" dirty="0">
                  <a:solidFill>
                    <a:srgbClr val="000000"/>
                  </a:solidFill>
                  <a:latin typeface="Calibri" panose="020F0502020204030204" pitchFamily="34" charset="0"/>
                  <a:cs typeface="Calibri" panose="020F0502020204030204" pitchFamily="34" charset="0"/>
                </a:rPr>
                <a:t> </a:t>
              </a:r>
              <a:r>
                <a:rPr lang="fa-IR" sz="1200" b="0" i="0" u="none" strike="noStrike" dirty="0">
                  <a:solidFill>
                    <a:srgbClr val="000000"/>
                  </a:solidFill>
                  <a:effectLst/>
                  <a:latin typeface="Calibri" panose="020F0502020204030204" pitchFamily="34" charset="0"/>
                  <a:cs typeface="Calibri" panose="020F0502020204030204" pitchFamily="34" charset="0"/>
                </a:rPr>
                <a:t>کے  لیے دستیاب ہے۔</a:t>
              </a:r>
              <a:endParaRPr lang="en-US" sz="1200" dirty="0"/>
            </a:p>
            <a:p>
              <a:pPr marL="184150" indent="-171450" algn="r" rtl="1">
                <a:buClr>
                  <a:srgbClr val="9253A1"/>
                </a:buClr>
                <a:buFont typeface="Arial" panose="020B0604020202020204" pitchFamily="34" charset="0"/>
                <a:buChar char="•"/>
                <a:tabLst>
                  <a:tab pos="187960" algn="l"/>
                </a:tabLst>
              </a:pPr>
              <a:r>
                <a:rPr lang="fa-IR" sz="1200" b="1" i="0" u="none" strike="noStrike" dirty="0">
                  <a:solidFill>
                    <a:srgbClr val="000000"/>
                  </a:solidFill>
                  <a:effectLst/>
                  <a:latin typeface="Calibri" panose="020F0502020204030204" pitchFamily="34" charset="0"/>
                  <a:cs typeface="Calibri" panose="020F0502020204030204" pitchFamily="34" charset="0"/>
                </a:rPr>
                <a:t>اپنے ادائیگی کوڈ کا شیئرنہ کریں۔ </a:t>
              </a:r>
              <a:r>
                <a:rPr lang="fa-IR" sz="1200" b="0" i="0" u="none" strike="noStrike" dirty="0">
                  <a:solidFill>
                    <a:srgbClr val="000000"/>
                  </a:solidFill>
                  <a:effectLst/>
                  <a:latin typeface="Calibri" panose="020F0502020204030204" pitchFamily="34" charset="0"/>
                  <a:cs typeface="Calibri" panose="020F0502020204030204" pitchFamily="34" charset="0"/>
                </a:rPr>
                <a:t>اِس کو خفیہ رکھنا ضروری ہے۔ اسے کسی کے ساتھ شیئر نہ کریں۔</a:t>
              </a:r>
              <a:endParaRPr lang="en-US" sz="1400" b="1" dirty="0">
                <a:solidFill>
                  <a:srgbClr val="9253A1"/>
                </a:solidFill>
              </a:endParaRPr>
            </a:p>
          </p:txBody>
        </p:sp>
        <p:sp>
          <p:nvSpPr>
            <p:cNvPr id="45" name="TextBox 44">
              <a:extLst>
                <a:ext uri="{FF2B5EF4-FFF2-40B4-BE49-F238E27FC236}">
                  <a16:creationId xmlns:a16="http://schemas.microsoft.com/office/drawing/2014/main" id="{25B4F6A2-FDED-F0BA-767E-136ED40C828F}"/>
                </a:ext>
              </a:extLst>
            </p:cNvPr>
            <p:cNvSpPr txBox="1"/>
            <p:nvPr/>
          </p:nvSpPr>
          <p:spPr>
            <a:xfrm>
              <a:off x="782471" y="7255537"/>
              <a:ext cx="6213024" cy="2523768"/>
            </a:xfrm>
            <a:prstGeom prst="rect">
              <a:avLst/>
            </a:prstGeom>
            <a:noFill/>
          </p:spPr>
          <p:txBody>
            <a:bodyPr wrap="square" rtlCol="0">
              <a:spAutoFit/>
            </a:bodyPr>
            <a:lstStyle/>
            <a:p>
              <a:pPr algn="r" rtl="1"/>
              <a:r>
                <a:rPr lang="en-US" sz="1400" b="1" i="0" u="none" strike="noStrike" dirty="0">
                  <a:solidFill>
                    <a:srgbClr val="9253A1"/>
                  </a:solidFill>
                  <a:effectLst/>
                  <a:latin typeface="Calibri" panose="020F0502020204030204" pitchFamily="34" charset="0"/>
                  <a:cs typeface="Calibri" panose="020F0502020204030204" pitchFamily="34" charset="0"/>
                </a:rPr>
                <a:t>3</a:t>
              </a:r>
              <a:r>
                <a:rPr lang="fa-IR" sz="1400" b="1" i="0" u="none" strike="noStrike" dirty="0">
                  <a:solidFill>
                    <a:srgbClr val="9253A1"/>
                  </a:solidFill>
                  <a:effectLst/>
                  <a:latin typeface="Calibri" panose="020F0502020204030204" pitchFamily="34" charset="0"/>
                  <a:cs typeface="Calibri" panose="020F0502020204030204" pitchFamily="34" charset="0"/>
                </a:rPr>
                <a:t>. میں معاون ایجنسیوں سے مالی نقد کیسے وصول کر سکتا /سکتی ہوں ؟</a:t>
              </a:r>
              <a:endParaRPr lang="en-US" sz="1400" b="1" i="0" u="none" strike="noStrike" dirty="0">
                <a:solidFill>
                  <a:srgbClr val="9253A1"/>
                </a:solidFill>
                <a:effectLst/>
                <a:latin typeface="Calibri" panose="020F0502020204030204" pitchFamily="34" charset="0"/>
                <a:cs typeface="Calibri" panose="020F0502020204030204" pitchFamily="34" charset="0"/>
              </a:endParaRPr>
            </a:p>
            <a:p>
              <a:pPr algn="r" rtl="1"/>
              <a:r>
                <a:rPr lang="fa-IR" sz="1200" b="0" i="0" u="none" strike="noStrike" dirty="0">
                  <a:solidFill>
                    <a:srgbClr val="000000"/>
                  </a:solidFill>
                  <a:effectLst/>
                  <a:latin typeface="Calibri" panose="020F0502020204030204" pitchFamily="34" charset="0"/>
                  <a:cs typeface="Calibri" panose="020F0502020204030204" pitchFamily="34" charset="0"/>
                </a:rPr>
                <a:t>جب آپ کی ادائیگی کا عمل مکمل ہو جائے گا، آپ کو آپکے موبائل فون پر </a:t>
              </a:r>
              <a:r>
                <a:rPr lang="fa-IR" sz="1200" b="1" i="0" u="none" strike="noStrike" dirty="0">
                  <a:solidFill>
                    <a:srgbClr val="000000"/>
                  </a:solidFill>
                  <a:effectLst/>
                  <a:latin typeface="Calibri" panose="020F0502020204030204" pitchFamily="34" charset="0"/>
                  <a:cs typeface="Calibri" panose="020F0502020204030204" pitchFamily="34" charset="0"/>
                </a:rPr>
                <a:t>ادائیگی کا کوڈ </a:t>
              </a:r>
              <a:r>
                <a:rPr lang="fa-IR" sz="1200" b="0" i="0" u="none" strike="noStrike" dirty="0">
                  <a:solidFill>
                    <a:srgbClr val="000000"/>
                  </a:solidFill>
                  <a:effectLst/>
                  <a:latin typeface="Calibri" panose="020F0502020204030204" pitchFamily="34" charset="0"/>
                  <a:cs typeface="Calibri" panose="020F0502020204030204" pitchFamily="34" charset="0"/>
                </a:rPr>
                <a:t>موصول ہوگا۔ آپ کو یہ کوڈ اپنی </a:t>
              </a:r>
              <a:r>
                <a:rPr lang="fa-IR" sz="1200" b="1" i="0" u="none" strike="noStrike" dirty="0">
                  <a:solidFill>
                    <a:srgbClr val="000000"/>
                  </a:solidFill>
                  <a:effectLst/>
                  <a:latin typeface="Calibri" panose="020F0502020204030204" pitchFamily="34" charset="0"/>
                  <a:cs typeface="Calibri" panose="020F0502020204030204" pitchFamily="34" charset="0"/>
                </a:rPr>
                <a:t>سرکاری شناختی دستاویز </a:t>
              </a:r>
              <a:r>
                <a:rPr lang="fa-IR" sz="1200" b="0" i="0" u="none" strike="noStrike" dirty="0">
                  <a:solidFill>
                    <a:srgbClr val="000000"/>
                  </a:solidFill>
                  <a:effectLst/>
                  <a:latin typeface="Calibri" panose="020F0502020204030204" pitchFamily="34" charset="0"/>
                  <a:cs typeface="Calibri" panose="020F0502020204030204" pitchFamily="34" charset="0"/>
                </a:rPr>
                <a:t>کے ساتھ، اپنی  نقد امداد لینے  کے لیے قریبی </a:t>
              </a:r>
              <a:r>
                <a:rPr lang="fa-IR" sz="1200" b="1" i="0" u="none" strike="noStrike" dirty="0">
                  <a:solidFill>
                    <a:srgbClr val="000000"/>
                  </a:solidFill>
                  <a:effectLst/>
                  <a:latin typeface="Calibri" panose="020F0502020204030204" pitchFamily="34" charset="0"/>
                  <a:cs typeface="Calibri" panose="020F0502020204030204" pitchFamily="34" charset="0"/>
                </a:rPr>
                <a:t>معاون ایجنسی </a:t>
              </a:r>
              <a:r>
                <a:rPr lang="fa-IR" sz="1200" b="0" i="0" u="none" strike="noStrike" dirty="0">
                  <a:solidFill>
                    <a:srgbClr val="000000"/>
                  </a:solidFill>
                  <a:effectLst/>
                  <a:latin typeface="Calibri" panose="020F0502020204030204" pitchFamily="34" charset="0"/>
                  <a:cs typeface="Calibri" panose="020F0502020204030204" pitchFamily="34" charset="0"/>
                </a:rPr>
                <a:t>کو فراہم کرنا ہوگا۔ </a:t>
              </a:r>
              <a:r>
                <a:rPr lang="fa-IR" sz="1200" b="1" i="0" u="none" strike="noStrike" dirty="0">
                  <a:solidFill>
                    <a:srgbClr val="000000"/>
                  </a:solidFill>
                  <a:effectLst/>
                  <a:latin typeface="Calibri" panose="020F0502020204030204" pitchFamily="34" charset="0"/>
                  <a:cs typeface="Calibri" panose="020F0502020204030204" pitchFamily="34" charset="0"/>
                </a:rPr>
                <a:t>نقد امداد صرف ادائیگی کوڈ کو وصول کرنے والے ہی لے سکتا ہے </a:t>
              </a:r>
              <a:r>
                <a:rPr lang="fa-IR" sz="1200" i="0" u="none" strike="noStrike" dirty="0">
                  <a:solidFill>
                    <a:srgbClr val="000000"/>
                  </a:solidFill>
                  <a:effectLst/>
                  <a:latin typeface="Calibri" panose="020F0502020204030204" pitchFamily="34" charset="0"/>
                  <a:cs typeface="Calibri" panose="020F0502020204030204" pitchFamily="34" charset="0"/>
                </a:rPr>
                <a:t>اور کوئی نہیں ۔</a:t>
              </a:r>
              <a:endParaRPr lang="en-US" sz="1200" i="0" u="none" strike="noStrike" dirty="0">
                <a:solidFill>
                  <a:srgbClr val="000000"/>
                </a:solidFill>
                <a:effectLst/>
                <a:latin typeface="Calibri" panose="020F0502020204030204" pitchFamily="34" charset="0"/>
                <a:cs typeface="Calibri" panose="020F0502020204030204" pitchFamily="34" charset="0"/>
              </a:endParaRPr>
            </a:p>
            <a:p>
              <a:pPr algn="r" rtl="1"/>
              <a:endParaRPr lang="en-US" sz="1200" i="0" u="none" strike="noStrike" dirty="0">
                <a:solidFill>
                  <a:srgbClr val="000000"/>
                </a:solidFill>
                <a:effectLst/>
                <a:latin typeface="Calibri" panose="020F0502020204030204" pitchFamily="34" charset="0"/>
                <a:cs typeface="Calibri" panose="020F0502020204030204" pitchFamily="34" charset="0"/>
              </a:endParaRPr>
            </a:p>
            <a:p>
              <a:pPr algn="r" rtl="1"/>
              <a:r>
                <a:rPr lang="en-US" sz="1400" b="1" i="0" u="none" strike="noStrike" dirty="0">
                  <a:solidFill>
                    <a:srgbClr val="9253A1"/>
                  </a:solidFill>
                  <a:effectLst/>
                  <a:latin typeface="Calibri" panose="020F0502020204030204" pitchFamily="34" charset="0"/>
                  <a:cs typeface="Calibri" panose="020F0502020204030204" pitchFamily="34" charset="0"/>
                </a:rPr>
                <a:t>4</a:t>
              </a:r>
              <a:r>
                <a:rPr lang="fa-IR" sz="1400" b="1" i="0" u="none" strike="noStrike" dirty="0">
                  <a:solidFill>
                    <a:srgbClr val="9253A1"/>
                  </a:solidFill>
                  <a:effectLst/>
                  <a:latin typeface="Calibri" panose="020F0502020204030204" pitchFamily="34" charset="0"/>
                  <a:cs typeface="Calibri" panose="020F0502020204030204" pitchFamily="34" charset="0"/>
                </a:rPr>
                <a:t>. اگر مجھے اپنا ادائیگی کا کوڈ موصول نہیں ہوا، میں نے اپنا کوڈ کھو دیا ہے، یا ایجنسی بند ہے تو میں کیا کر سکتا  /سکتی ہوں؟</a:t>
              </a:r>
              <a:endParaRPr lang="en-US" sz="1400" b="1" i="0" u="none" strike="noStrike" dirty="0">
                <a:solidFill>
                  <a:srgbClr val="9253A1"/>
                </a:solidFill>
                <a:effectLst/>
                <a:latin typeface="Calibri" panose="020F0502020204030204" pitchFamily="34" charset="0"/>
                <a:cs typeface="Calibri" panose="020F0502020204030204" pitchFamily="34" charset="0"/>
              </a:endParaRPr>
            </a:p>
            <a:p>
              <a:pPr algn="r" rtl="1"/>
              <a:r>
                <a:rPr lang="fa-IR" sz="1200" b="1" i="0" u="none" strike="noStrike" dirty="0">
                  <a:solidFill>
                    <a:srgbClr val="000000"/>
                  </a:solidFill>
                  <a:effectLst/>
                  <a:latin typeface="Calibri" panose="020F0502020204030204" pitchFamily="34" charset="0"/>
                  <a:cs typeface="Calibri" panose="020F0502020204030204" pitchFamily="34" charset="0"/>
                </a:rPr>
                <a:t>براۓ مہربانی ہیلپ لائن پر رابطہ کریں:</a:t>
              </a:r>
              <a:endParaRPr lang="en-US" sz="1200" b="1" dirty="0"/>
            </a:p>
            <a:p>
              <a:pPr algn="r" rtl="1"/>
              <a:endParaRPr lang="en-US" sz="1400" b="1" dirty="0">
                <a:solidFill>
                  <a:srgbClr val="9253A1"/>
                </a:solidFill>
              </a:endParaRPr>
            </a:p>
            <a:p>
              <a:pPr algn="r" rtl="1"/>
              <a:endParaRPr lang="en-US" sz="1400" b="1" dirty="0">
                <a:solidFill>
                  <a:srgbClr val="9253A1"/>
                </a:solidFill>
              </a:endParaRPr>
            </a:p>
            <a:p>
              <a:pPr algn="r" rtl="1"/>
              <a:endParaRPr lang="en-US" sz="1400" b="1" dirty="0">
                <a:solidFill>
                  <a:srgbClr val="9253A1"/>
                </a:solidFill>
              </a:endParaRPr>
            </a:p>
            <a:p>
              <a:pPr algn="r" rtl="1"/>
              <a:endParaRPr lang="en-US" sz="1400" b="1" dirty="0">
                <a:solidFill>
                  <a:srgbClr val="9253A1"/>
                </a:solidFill>
              </a:endParaRPr>
            </a:p>
          </p:txBody>
        </p:sp>
        <p:grpSp>
          <p:nvGrpSpPr>
            <p:cNvPr id="30" name="Group 29">
              <a:extLst>
                <a:ext uri="{FF2B5EF4-FFF2-40B4-BE49-F238E27FC236}">
                  <a16:creationId xmlns:a16="http://schemas.microsoft.com/office/drawing/2014/main" id="{FCCF6E08-7421-126C-4A35-4D9127A7E05F}"/>
                </a:ext>
              </a:extLst>
            </p:cNvPr>
            <p:cNvGrpSpPr/>
            <p:nvPr/>
          </p:nvGrpSpPr>
          <p:grpSpPr>
            <a:xfrm>
              <a:off x="561005" y="8827776"/>
              <a:ext cx="6401263" cy="881451"/>
              <a:chOff x="561005" y="8743685"/>
              <a:chExt cx="6401263" cy="881451"/>
            </a:xfrm>
          </p:grpSpPr>
          <p:sp>
            <p:nvSpPr>
              <p:cNvPr id="62" name="object 27">
                <a:extLst>
                  <a:ext uri="{FF2B5EF4-FFF2-40B4-BE49-F238E27FC236}">
                    <a16:creationId xmlns:a16="http://schemas.microsoft.com/office/drawing/2014/main" id="{D976AF5D-D86B-01BF-8447-DDA6C42BFD57}"/>
                  </a:ext>
                </a:extLst>
              </p:cNvPr>
              <p:cNvSpPr/>
              <p:nvPr/>
            </p:nvSpPr>
            <p:spPr>
              <a:xfrm>
                <a:off x="4175577" y="8882817"/>
                <a:ext cx="45719" cy="697265"/>
              </a:xfrm>
              <a:custGeom>
                <a:avLst/>
                <a:gdLst/>
                <a:ahLst/>
                <a:cxnLst/>
                <a:rect l="l" t="t" r="r" b="b"/>
                <a:pathLst>
                  <a:path h="513079">
                    <a:moveTo>
                      <a:pt x="0" y="0"/>
                    </a:moveTo>
                    <a:lnTo>
                      <a:pt x="0" y="512775"/>
                    </a:lnTo>
                  </a:path>
                </a:pathLst>
              </a:custGeom>
              <a:ln w="12700">
                <a:solidFill>
                  <a:srgbClr val="9253A1"/>
                </a:solidFill>
                <a:prstDash val="dash"/>
              </a:ln>
            </p:spPr>
            <p:txBody>
              <a:bodyPr wrap="square" lIns="0" tIns="0" rIns="0" bIns="0" rtlCol="0"/>
              <a:lstStyle/>
              <a:p>
                <a:endParaRPr/>
              </a:p>
            </p:txBody>
          </p:sp>
          <p:grpSp>
            <p:nvGrpSpPr>
              <p:cNvPr id="66" name="Group 65">
                <a:extLst>
                  <a:ext uri="{FF2B5EF4-FFF2-40B4-BE49-F238E27FC236}">
                    <a16:creationId xmlns:a16="http://schemas.microsoft.com/office/drawing/2014/main" id="{22A30C2C-32D7-FD58-29F6-3ADF0E0A9AA0}"/>
                  </a:ext>
                </a:extLst>
              </p:cNvPr>
              <p:cNvGrpSpPr/>
              <p:nvPr/>
            </p:nvGrpSpPr>
            <p:grpSpPr>
              <a:xfrm>
                <a:off x="561005" y="8743685"/>
                <a:ext cx="6401263" cy="881451"/>
                <a:chOff x="566141" y="8197457"/>
                <a:chExt cx="6401263" cy="881451"/>
              </a:xfrm>
            </p:grpSpPr>
            <p:grpSp>
              <p:nvGrpSpPr>
                <p:cNvPr id="65" name="Group 64">
                  <a:extLst>
                    <a:ext uri="{FF2B5EF4-FFF2-40B4-BE49-F238E27FC236}">
                      <a16:creationId xmlns:a16="http://schemas.microsoft.com/office/drawing/2014/main" id="{991E03BC-3DCB-F41B-4995-10F8272B1971}"/>
                    </a:ext>
                  </a:extLst>
                </p:cNvPr>
                <p:cNvGrpSpPr/>
                <p:nvPr/>
              </p:nvGrpSpPr>
              <p:grpSpPr>
                <a:xfrm>
                  <a:off x="1308712" y="8289789"/>
                  <a:ext cx="5658692" cy="723121"/>
                  <a:chOff x="1308712" y="8289789"/>
                  <a:chExt cx="5658692" cy="723121"/>
                </a:xfrm>
              </p:grpSpPr>
              <p:grpSp>
                <p:nvGrpSpPr>
                  <p:cNvPr id="56" name="Group 55">
                    <a:extLst>
                      <a:ext uri="{FF2B5EF4-FFF2-40B4-BE49-F238E27FC236}">
                        <a16:creationId xmlns:a16="http://schemas.microsoft.com/office/drawing/2014/main" id="{E4DF283B-7CCC-F74D-BBC5-4CE14ECD71DC}"/>
                      </a:ext>
                    </a:extLst>
                  </p:cNvPr>
                  <p:cNvGrpSpPr/>
                  <p:nvPr/>
                </p:nvGrpSpPr>
                <p:grpSpPr>
                  <a:xfrm>
                    <a:off x="6381299" y="8319907"/>
                    <a:ext cx="586105" cy="586105"/>
                    <a:chOff x="505972" y="8099741"/>
                    <a:chExt cx="586105" cy="586105"/>
                  </a:xfrm>
                </p:grpSpPr>
                <p:sp>
                  <p:nvSpPr>
                    <p:cNvPr id="54" name="object 90">
                      <a:extLst>
                        <a:ext uri="{FF2B5EF4-FFF2-40B4-BE49-F238E27FC236}">
                          <a16:creationId xmlns:a16="http://schemas.microsoft.com/office/drawing/2014/main" id="{6221896D-5534-D639-D5BC-1EC545FCEF24}"/>
                        </a:ext>
                      </a:extLst>
                    </p:cNvPr>
                    <p:cNvSpPr/>
                    <p:nvPr/>
                  </p:nvSpPr>
                  <p:spPr>
                    <a:xfrm>
                      <a:off x="505972" y="8099741"/>
                      <a:ext cx="586105" cy="586105"/>
                    </a:xfrm>
                    <a:custGeom>
                      <a:avLst/>
                      <a:gdLst/>
                      <a:ahLst/>
                      <a:cxnLst/>
                      <a:rect l="l" t="t" r="r" b="b"/>
                      <a:pathLst>
                        <a:path w="586105" h="586104">
                          <a:moveTo>
                            <a:pt x="292976" y="0"/>
                          </a:moveTo>
                          <a:lnTo>
                            <a:pt x="245456" y="3834"/>
                          </a:lnTo>
                          <a:lnTo>
                            <a:pt x="200376" y="14935"/>
                          </a:lnTo>
                          <a:lnTo>
                            <a:pt x="158340" y="32700"/>
                          </a:lnTo>
                          <a:lnTo>
                            <a:pt x="119951" y="56525"/>
                          </a:lnTo>
                          <a:lnTo>
                            <a:pt x="85813" y="85807"/>
                          </a:lnTo>
                          <a:lnTo>
                            <a:pt x="56529" y="119943"/>
                          </a:lnTo>
                          <a:lnTo>
                            <a:pt x="32703" y="158330"/>
                          </a:lnTo>
                          <a:lnTo>
                            <a:pt x="14936" y="200364"/>
                          </a:lnTo>
                          <a:lnTo>
                            <a:pt x="3834" y="245443"/>
                          </a:lnTo>
                          <a:lnTo>
                            <a:pt x="0" y="292963"/>
                          </a:lnTo>
                          <a:lnTo>
                            <a:pt x="971" y="316992"/>
                          </a:lnTo>
                          <a:lnTo>
                            <a:pt x="8515" y="363370"/>
                          </a:lnTo>
                          <a:lnTo>
                            <a:pt x="23024" y="407005"/>
                          </a:lnTo>
                          <a:lnTo>
                            <a:pt x="43896" y="447292"/>
                          </a:lnTo>
                          <a:lnTo>
                            <a:pt x="70527" y="483631"/>
                          </a:lnTo>
                          <a:lnTo>
                            <a:pt x="102313" y="515416"/>
                          </a:lnTo>
                          <a:lnTo>
                            <a:pt x="138652" y="542046"/>
                          </a:lnTo>
                          <a:lnTo>
                            <a:pt x="178940" y="562916"/>
                          </a:lnTo>
                          <a:lnTo>
                            <a:pt x="222573" y="577425"/>
                          </a:lnTo>
                          <a:lnTo>
                            <a:pt x="268948" y="584968"/>
                          </a:lnTo>
                          <a:lnTo>
                            <a:pt x="292976" y="585939"/>
                          </a:lnTo>
                          <a:lnTo>
                            <a:pt x="317003" y="584968"/>
                          </a:lnTo>
                          <a:lnTo>
                            <a:pt x="363379" y="577425"/>
                          </a:lnTo>
                          <a:lnTo>
                            <a:pt x="407012" y="562916"/>
                          </a:lnTo>
                          <a:lnTo>
                            <a:pt x="447300" y="542046"/>
                          </a:lnTo>
                          <a:lnTo>
                            <a:pt x="483638" y="515416"/>
                          </a:lnTo>
                          <a:lnTo>
                            <a:pt x="515425" y="483631"/>
                          </a:lnTo>
                          <a:lnTo>
                            <a:pt x="542056" y="447292"/>
                          </a:lnTo>
                          <a:lnTo>
                            <a:pt x="562927" y="407005"/>
                          </a:lnTo>
                          <a:lnTo>
                            <a:pt x="577437" y="363370"/>
                          </a:lnTo>
                          <a:lnTo>
                            <a:pt x="584981" y="316992"/>
                          </a:lnTo>
                          <a:lnTo>
                            <a:pt x="585952" y="292963"/>
                          </a:lnTo>
                          <a:lnTo>
                            <a:pt x="584981" y="268936"/>
                          </a:lnTo>
                          <a:lnTo>
                            <a:pt x="577437" y="222561"/>
                          </a:lnTo>
                          <a:lnTo>
                            <a:pt x="562927" y="178929"/>
                          </a:lnTo>
                          <a:lnTo>
                            <a:pt x="542056" y="138643"/>
                          </a:lnTo>
                          <a:lnTo>
                            <a:pt x="515425" y="102306"/>
                          </a:lnTo>
                          <a:lnTo>
                            <a:pt x="483638" y="70522"/>
                          </a:lnTo>
                          <a:lnTo>
                            <a:pt x="447300" y="43892"/>
                          </a:lnTo>
                          <a:lnTo>
                            <a:pt x="407012" y="23022"/>
                          </a:lnTo>
                          <a:lnTo>
                            <a:pt x="363379" y="8514"/>
                          </a:lnTo>
                          <a:lnTo>
                            <a:pt x="317003" y="971"/>
                          </a:lnTo>
                          <a:lnTo>
                            <a:pt x="292976" y="0"/>
                          </a:lnTo>
                          <a:close/>
                        </a:path>
                      </a:pathLst>
                    </a:custGeom>
                    <a:solidFill>
                      <a:srgbClr val="00468B"/>
                    </a:solidFill>
                  </p:spPr>
                  <p:txBody>
                    <a:bodyPr wrap="square" lIns="0" tIns="0" rIns="0" bIns="0" rtlCol="0"/>
                    <a:lstStyle/>
                    <a:p>
                      <a:endParaRPr dirty="0"/>
                    </a:p>
                  </p:txBody>
                </p:sp>
                <p:sp>
                  <p:nvSpPr>
                    <p:cNvPr id="55" name="object 91">
                      <a:extLst>
                        <a:ext uri="{FF2B5EF4-FFF2-40B4-BE49-F238E27FC236}">
                          <a16:creationId xmlns:a16="http://schemas.microsoft.com/office/drawing/2014/main" id="{D0A51D4B-4338-FE44-F7D3-DB5F045F414D}"/>
                        </a:ext>
                      </a:extLst>
                    </p:cNvPr>
                    <p:cNvSpPr/>
                    <p:nvPr/>
                  </p:nvSpPr>
                  <p:spPr>
                    <a:xfrm>
                      <a:off x="623129" y="8146413"/>
                      <a:ext cx="351790" cy="492759"/>
                    </a:xfrm>
                    <a:custGeom>
                      <a:avLst/>
                      <a:gdLst/>
                      <a:ahLst/>
                      <a:cxnLst/>
                      <a:rect l="l" t="t" r="r" b="b"/>
                      <a:pathLst>
                        <a:path w="351790" h="492760">
                          <a:moveTo>
                            <a:pt x="189976" y="0"/>
                          </a:moveTo>
                          <a:lnTo>
                            <a:pt x="38072" y="50876"/>
                          </a:lnTo>
                          <a:lnTo>
                            <a:pt x="1681" y="73569"/>
                          </a:lnTo>
                          <a:lnTo>
                            <a:pt x="0" y="81116"/>
                          </a:lnTo>
                          <a:lnTo>
                            <a:pt x="771" y="90514"/>
                          </a:lnTo>
                          <a:lnTo>
                            <a:pt x="124819" y="436385"/>
                          </a:lnTo>
                          <a:lnTo>
                            <a:pt x="142321" y="478820"/>
                          </a:lnTo>
                          <a:lnTo>
                            <a:pt x="161615" y="492244"/>
                          </a:lnTo>
                          <a:lnTo>
                            <a:pt x="171015" y="491471"/>
                          </a:lnTo>
                          <a:lnTo>
                            <a:pt x="182818" y="488501"/>
                          </a:lnTo>
                          <a:lnTo>
                            <a:pt x="197574" y="483593"/>
                          </a:lnTo>
                          <a:lnTo>
                            <a:pt x="313519" y="441372"/>
                          </a:lnTo>
                          <a:lnTo>
                            <a:pt x="316353" y="440233"/>
                          </a:lnTo>
                          <a:lnTo>
                            <a:pt x="149965" y="440233"/>
                          </a:lnTo>
                          <a:lnTo>
                            <a:pt x="134496" y="397726"/>
                          </a:lnTo>
                          <a:lnTo>
                            <a:pt x="175516" y="382804"/>
                          </a:lnTo>
                          <a:lnTo>
                            <a:pt x="129061" y="382804"/>
                          </a:lnTo>
                          <a:lnTo>
                            <a:pt x="113592" y="340297"/>
                          </a:lnTo>
                          <a:lnTo>
                            <a:pt x="154580" y="325374"/>
                          </a:lnTo>
                          <a:lnTo>
                            <a:pt x="108169" y="325374"/>
                          </a:lnTo>
                          <a:lnTo>
                            <a:pt x="92688" y="282855"/>
                          </a:lnTo>
                          <a:lnTo>
                            <a:pt x="138420" y="266218"/>
                          </a:lnTo>
                          <a:lnTo>
                            <a:pt x="157219" y="266218"/>
                          </a:lnTo>
                          <a:lnTo>
                            <a:pt x="155019" y="260172"/>
                          </a:lnTo>
                          <a:lnTo>
                            <a:pt x="198553" y="244331"/>
                          </a:lnTo>
                          <a:lnTo>
                            <a:pt x="112839" y="244331"/>
                          </a:lnTo>
                          <a:lnTo>
                            <a:pt x="98090" y="242383"/>
                          </a:lnTo>
                          <a:lnTo>
                            <a:pt x="67812" y="213864"/>
                          </a:lnTo>
                          <a:lnTo>
                            <a:pt x="37582" y="131445"/>
                          </a:lnTo>
                          <a:lnTo>
                            <a:pt x="33840" y="113408"/>
                          </a:lnTo>
                          <a:lnTo>
                            <a:pt x="35788" y="98658"/>
                          </a:lnTo>
                          <a:lnTo>
                            <a:pt x="64307" y="68381"/>
                          </a:lnTo>
                          <a:lnTo>
                            <a:pt x="143437" y="39345"/>
                          </a:lnTo>
                          <a:lnTo>
                            <a:pt x="161475" y="35603"/>
                          </a:lnTo>
                          <a:lnTo>
                            <a:pt x="219227" y="35603"/>
                          </a:lnTo>
                          <a:lnTo>
                            <a:pt x="214566" y="24009"/>
                          </a:lnTo>
                          <a:lnTo>
                            <a:pt x="209266" y="13428"/>
                          </a:lnTo>
                          <a:lnTo>
                            <a:pt x="203768" y="6071"/>
                          </a:lnTo>
                          <a:lnTo>
                            <a:pt x="197522" y="1680"/>
                          </a:lnTo>
                          <a:lnTo>
                            <a:pt x="189976" y="0"/>
                          </a:lnTo>
                          <a:close/>
                        </a:path>
                        <a:path w="351790" h="492760">
                          <a:moveTo>
                            <a:pt x="199028" y="381089"/>
                          </a:moveTo>
                          <a:lnTo>
                            <a:pt x="180229" y="381089"/>
                          </a:lnTo>
                          <a:lnTo>
                            <a:pt x="195697" y="423596"/>
                          </a:lnTo>
                          <a:lnTo>
                            <a:pt x="149965" y="440233"/>
                          </a:lnTo>
                          <a:lnTo>
                            <a:pt x="316353" y="440233"/>
                          </a:lnTo>
                          <a:lnTo>
                            <a:pt x="327578" y="435719"/>
                          </a:lnTo>
                          <a:lnTo>
                            <a:pt x="338157" y="430418"/>
                          </a:lnTo>
                          <a:lnTo>
                            <a:pt x="345513" y="424920"/>
                          </a:lnTo>
                          <a:lnTo>
                            <a:pt x="349902" y="418672"/>
                          </a:lnTo>
                          <a:lnTo>
                            <a:pt x="350152" y="417551"/>
                          </a:lnTo>
                          <a:lnTo>
                            <a:pt x="212296" y="417551"/>
                          </a:lnTo>
                          <a:lnTo>
                            <a:pt x="199028" y="381089"/>
                          </a:lnTo>
                          <a:close/>
                        </a:path>
                        <a:path w="351790" h="492760">
                          <a:moveTo>
                            <a:pt x="261342" y="358394"/>
                          </a:moveTo>
                          <a:lnTo>
                            <a:pt x="242548" y="358394"/>
                          </a:lnTo>
                          <a:lnTo>
                            <a:pt x="258029" y="400914"/>
                          </a:lnTo>
                          <a:lnTo>
                            <a:pt x="212296" y="417551"/>
                          </a:lnTo>
                          <a:lnTo>
                            <a:pt x="350152" y="417551"/>
                          </a:lnTo>
                          <a:lnTo>
                            <a:pt x="351582" y="411124"/>
                          </a:lnTo>
                          <a:lnTo>
                            <a:pt x="350809" y="401725"/>
                          </a:lnTo>
                          <a:lnTo>
                            <a:pt x="349083" y="394869"/>
                          </a:lnTo>
                          <a:lnTo>
                            <a:pt x="274615" y="394869"/>
                          </a:lnTo>
                          <a:lnTo>
                            <a:pt x="261342" y="358394"/>
                          </a:lnTo>
                          <a:close/>
                        </a:path>
                        <a:path w="351790" h="492760">
                          <a:moveTo>
                            <a:pt x="328623" y="335712"/>
                          </a:moveTo>
                          <a:lnTo>
                            <a:pt x="304879" y="335712"/>
                          </a:lnTo>
                          <a:lnTo>
                            <a:pt x="320348" y="378219"/>
                          </a:lnTo>
                          <a:lnTo>
                            <a:pt x="274615" y="394869"/>
                          </a:lnTo>
                          <a:lnTo>
                            <a:pt x="349083" y="394869"/>
                          </a:lnTo>
                          <a:lnTo>
                            <a:pt x="347839" y="389924"/>
                          </a:lnTo>
                          <a:lnTo>
                            <a:pt x="342885" y="375044"/>
                          </a:lnTo>
                          <a:lnTo>
                            <a:pt x="337137" y="359105"/>
                          </a:lnTo>
                          <a:lnTo>
                            <a:pt x="328623" y="335712"/>
                          </a:lnTo>
                          <a:close/>
                        </a:path>
                        <a:path w="351790" h="492760">
                          <a:moveTo>
                            <a:pt x="178119" y="323647"/>
                          </a:moveTo>
                          <a:lnTo>
                            <a:pt x="159325" y="323647"/>
                          </a:lnTo>
                          <a:lnTo>
                            <a:pt x="174793" y="366154"/>
                          </a:lnTo>
                          <a:lnTo>
                            <a:pt x="129061" y="382804"/>
                          </a:lnTo>
                          <a:lnTo>
                            <a:pt x="175516" y="382804"/>
                          </a:lnTo>
                          <a:lnTo>
                            <a:pt x="180229" y="381089"/>
                          </a:lnTo>
                          <a:lnTo>
                            <a:pt x="199028" y="381089"/>
                          </a:lnTo>
                          <a:lnTo>
                            <a:pt x="196828" y="375044"/>
                          </a:lnTo>
                          <a:lnTo>
                            <a:pt x="237805" y="360121"/>
                          </a:lnTo>
                          <a:lnTo>
                            <a:pt x="191392" y="360121"/>
                          </a:lnTo>
                          <a:lnTo>
                            <a:pt x="178119" y="323647"/>
                          </a:lnTo>
                          <a:close/>
                        </a:path>
                        <a:path w="351790" h="492760">
                          <a:moveTo>
                            <a:pt x="240438" y="300965"/>
                          </a:moveTo>
                          <a:lnTo>
                            <a:pt x="221644" y="300965"/>
                          </a:lnTo>
                          <a:lnTo>
                            <a:pt x="237125" y="343472"/>
                          </a:lnTo>
                          <a:lnTo>
                            <a:pt x="191392" y="360121"/>
                          </a:lnTo>
                          <a:lnTo>
                            <a:pt x="237805" y="360121"/>
                          </a:lnTo>
                          <a:lnTo>
                            <a:pt x="242548" y="358394"/>
                          </a:lnTo>
                          <a:lnTo>
                            <a:pt x="261342" y="358394"/>
                          </a:lnTo>
                          <a:lnTo>
                            <a:pt x="259147" y="352362"/>
                          </a:lnTo>
                          <a:lnTo>
                            <a:pt x="300135" y="337439"/>
                          </a:lnTo>
                          <a:lnTo>
                            <a:pt x="253711" y="337439"/>
                          </a:lnTo>
                          <a:lnTo>
                            <a:pt x="240438" y="300965"/>
                          </a:lnTo>
                          <a:close/>
                        </a:path>
                        <a:path w="351790" h="492760">
                          <a:moveTo>
                            <a:pt x="307722" y="278283"/>
                          </a:moveTo>
                          <a:lnTo>
                            <a:pt x="283975" y="278283"/>
                          </a:lnTo>
                          <a:lnTo>
                            <a:pt x="299444" y="320789"/>
                          </a:lnTo>
                          <a:lnTo>
                            <a:pt x="253711" y="337439"/>
                          </a:lnTo>
                          <a:lnTo>
                            <a:pt x="300135" y="337439"/>
                          </a:lnTo>
                          <a:lnTo>
                            <a:pt x="304879" y="335712"/>
                          </a:lnTo>
                          <a:lnTo>
                            <a:pt x="328623" y="335712"/>
                          </a:lnTo>
                          <a:lnTo>
                            <a:pt x="307722" y="278283"/>
                          </a:lnTo>
                          <a:close/>
                        </a:path>
                        <a:path w="351790" h="492760">
                          <a:moveTo>
                            <a:pt x="157219" y="266218"/>
                          </a:moveTo>
                          <a:lnTo>
                            <a:pt x="138420" y="266218"/>
                          </a:lnTo>
                          <a:lnTo>
                            <a:pt x="153889" y="308724"/>
                          </a:lnTo>
                          <a:lnTo>
                            <a:pt x="108169" y="325374"/>
                          </a:lnTo>
                          <a:lnTo>
                            <a:pt x="154580" y="325374"/>
                          </a:lnTo>
                          <a:lnTo>
                            <a:pt x="159325" y="323647"/>
                          </a:lnTo>
                          <a:lnTo>
                            <a:pt x="178119" y="323647"/>
                          </a:lnTo>
                          <a:lnTo>
                            <a:pt x="175924" y="317614"/>
                          </a:lnTo>
                          <a:lnTo>
                            <a:pt x="216901" y="302692"/>
                          </a:lnTo>
                          <a:lnTo>
                            <a:pt x="170488" y="302692"/>
                          </a:lnTo>
                          <a:lnTo>
                            <a:pt x="157219" y="266218"/>
                          </a:lnTo>
                          <a:close/>
                        </a:path>
                        <a:path w="351790" h="492760">
                          <a:moveTo>
                            <a:pt x="219537" y="243535"/>
                          </a:moveTo>
                          <a:lnTo>
                            <a:pt x="200739" y="243535"/>
                          </a:lnTo>
                          <a:lnTo>
                            <a:pt x="216221" y="286042"/>
                          </a:lnTo>
                          <a:lnTo>
                            <a:pt x="170488" y="302692"/>
                          </a:lnTo>
                          <a:lnTo>
                            <a:pt x="216901" y="302692"/>
                          </a:lnTo>
                          <a:lnTo>
                            <a:pt x="221644" y="300965"/>
                          </a:lnTo>
                          <a:lnTo>
                            <a:pt x="240438" y="300965"/>
                          </a:lnTo>
                          <a:lnTo>
                            <a:pt x="238242" y="294932"/>
                          </a:lnTo>
                          <a:lnTo>
                            <a:pt x="279231" y="280010"/>
                          </a:lnTo>
                          <a:lnTo>
                            <a:pt x="232807" y="280010"/>
                          </a:lnTo>
                          <a:lnTo>
                            <a:pt x="219537" y="243535"/>
                          </a:lnTo>
                          <a:close/>
                        </a:path>
                        <a:path w="351790" h="492760">
                          <a:moveTo>
                            <a:pt x="286821" y="220853"/>
                          </a:moveTo>
                          <a:lnTo>
                            <a:pt x="263071" y="220853"/>
                          </a:lnTo>
                          <a:lnTo>
                            <a:pt x="278540" y="263360"/>
                          </a:lnTo>
                          <a:lnTo>
                            <a:pt x="232807" y="280010"/>
                          </a:lnTo>
                          <a:lnTo>
                            <a:pt x="279231" y="280010"/>
                          </a:lnTo>
                          <a:lnTo>
                            <a:pt x="283975" y="278283"/>
                          </a:lnTo>
                          <a:lnTo>
                            <a:pt x="307722" y="278283"/>
                          </a:lnTo>
                          <a:lnTo>
                            <a:pt x="286821" y="220853"/>
                          </a:lnTo>
                          <a:close/>
                        </a:path>
                        <a:path w="351790" h="492760">
                          <a:moveTo>
                            <a:pt x="219227" y="35603"/>
                          </a:moveTo>
                          <a:lnTo>
                            <a:pt x="161475" y="35603"/>
                          </a:lnTo>
                          <a:lnTo>
                            <a:pt x="176224" y="37551"/>
                          </a:lnTo>
                          <a:lnTo>
                            <a:pt x="187891" y="43382"/>
                          </a:lnTo>
                          <a:lnTo>
                            <a:pt x="236731" y="148489"/>
                          </a:lnTo>
                          <a:lnTo>
                            <a:pt x="240473" y="166526"/>
                          </a:lnTo>
                          <a:lnTo>
                            <a:pt x="238525" y="181275"/>
                          </a:lnTo>
                          <a:lnTo>
                            <a:pt x="210006" y="211553"/>
                          </a:lnTo>
                          <a:lnTo>
                            <a:pt x="130877" y="240589"/>
                          </a:lnTo>
                          <a:lnTo>
                            <a:pt x="112839" y="244331"/>
                          </a:lnTo>
                          <a:lnTo>
                            <a:pt x="198553" y="244331"/>
                          </a:lnTo>
                          <a:lnTo>
                            <a:pt x="200739" y="243535"/>
                          </a:lnTo>
                          <a:lnTo>
                            <a:pt x="219537" y="243535"/>
                          </a:lnTo>
                          <a:lnTo>
                            <a:pt x="217338" y="237490"/>
                          </a:lnTo>
                          <a:lnTo>
                            <a:pt x="263071" y="220853"/>
                          </a:lnTo>
                          <a:lnTo>
                            <a:pt x="286821" y="220853"/>
                          </a:lnTo>
                          <a:lnTo>
                            <a:pt x="226774" y="55867"/>
                          </a:lnTo>
                          <a:lnTo>
                            <a:pt x="220218" y="38070"/>
                          </a:lnTo>
                          <a:lnTo>
                            <a:pt x="219227" y="35603"/>
                          </a:lnTo>
                          <a:close/>
                        </a:path>
                      </a:pathLst>
                    </a:custGeom>
                    <a:solidFill>
                      <a:srgbClr val="FFFFFF"/>
                    </a:solidFill>
                  </p:spPr>
                  <p:txBody>
                    <a:bodyPr wrap="square" lIns="0" tIns="0" rIns="0" bIns="0" rtlCol="0"/>
                    <a:lstStyle/>
                    <a:p>
                      <a:endParaRPr/>
                    </a:p>
                  </p:txBody>
                </p:sp>
              </p:grpSp>
              <p:sp>
                <p:nvSpPr>
                  <p:cNvPr id="57" name="TextBox 56">
                    <a:extLst>
                      <a:ext uri="{FF2B5EF4-FFF2-40B4-BE49-F238E27FC236}">
                        <a16:creationId xmlns:a16="http://schemas.microsoft.com/office/drawing/2014/main" id="{F0BD0B6F-9EE9-95E6-5C43-9728AAA32B64}"/>
                      </a:ext>
                    </a:extLst>
                  </p:cNvPr>
                  <p:cNvSpPr txBox="1"/>
                  <p:nvPr/>
                </p:nvSpPr>
                <p:spPr>
                  <a:xfrm>
                    <a:off x="4180714" y="8366579"/>
                    <a:ext cx="2212578" cy="646331"/>
                  </a:xfrm>
                  <a:prstGeom prst="rect">
                    <a:avLst/>
                  </a:prstGeom>
                  <a:noFill/>
                </p:spPr>
                <p:txBody>
                  <a:bodyPr wrap="square" rtlCol="0">
                    <a:spAutoFit/>
                  </a:bodyPr>
                  <a:lstStyle/>
                  <a:p>
                    <a:pPr algn="r" rtl="1"/>
                    <a:r>
                      <a:rPr lang="fa-IR" sz="1200" b="0" i="0" u="none" strike="noStrike" dirty="0">
                        <a:solidFill>
                          <a:srgbClr val="000000"/>
                        </a:solidFill>
                        <a:effectLst/>
                        <a:latin typeface="Calibri" panose="020F0502020204030204" pitchFamily="34" charset="0"/>
                        <a:cs typeface="Calibri" panose="020F0502020204030204" pitchFamily="34" charset="0"/>
                      </a:rPr>
                      <a:t>لینڈ لائن نمبر 2103300170 </a:t>
                    </a:r>
                    <a:endParaRPr lang="ur-PK" sz="1200" b="0" i="0" u="none" strike="noStrike" dirty="0">
                      <a:solidFill>
                        <a:srgbClr val="000000"/>
                      </a:solidFill>
                      <a:effectLst/>
                      <a:latin typeface="Calibri" panose="020F0502020204030204" pitchFamily="34" charset="0"/>
                      <a:cs typeface="Calibri" panose="020F0502020204030204" pitchFamily="34" charset="0"/>
                    </a:endParaRPr>
                  </a:p>
                  <a:p>
                    <a:pPr algn="r" rtl="1"/>
                    <a:r>
                      <a:rPr lang="fa-IR" sz="1200" dirty="0">
                        <a:cs typeface="Calibri" panose="020F0502020204030204" pitchFamily="34" charset="0"/>
                      </a:rPr>
                      <a:t>پیر سے جمعہ* صبح 9:00 سے شام 5:00 </a:t>
                    </a:r>
                    <a:endParaRPr lang="ur-PK" sz="1200" dirty="0">
                      <a:cs typeface="Calibri" panose="020F0502020204030204" pitchFamily="34" charset="0"/>
                    </a:endParaRPr>
                  </a:p>
                  <a:p>
                    <a:pPr algn="r" rtl="1"/>
                    <a:r>
                      <a:rPr lang="fa-IR" sz="1200" b="0" i="0" u="none" strike="noStrike" dirty="0">
                        <a:solidFill>
                          <a:srgbClr val="000000"/>
                        </a:solidFill>
                        <a:effectLst/>
                        <a:cs typeface="Calibri" panose="020F0502020204030204" pitchFamily="34" charset="0"/>
                      </a:rPr>
                      <a:t>*تعطیالت شامل نہیں ہیں</a:t>
                    </a:r>
                    <a:endParaRPr lang="en-US" sz="1200" dirty="0"/>
                  </a:p>
                </p:txBody>
              </p:sp>
              <p:grpSp>
                <p:nvGrpSpPr>
                  <p:cNvPr id="60" name="Group 59">
                    <a:extLst>
                      <a:ext uri="{FF2B5EF4-FFF2-40B4-BE49-F238E27FC236}">
                        <a16:creationId xmlns:a16="http://schemas.microsoft.com/office/drawing/2014/main" id="{17A36721-F533-9C56-45AF-80A0179D11DD}"/>
                      </a:ext>
                    </a:extLst>
                  </p:cNvPr>
                  <p:cNvGrpSpPr/>
                  <p:nvPr/>
                </p:nvGrpSpPr>
                <p:grpSpPr>
                  <a:xfrm>
                    <a:off x="3453797" y="8325622"/>
                    <a:ext cx="580390" cy="580390"/>
                    <a:chOff x="3410335" y="8105456"/>
                    <a:chExt cx="580390" cy="580390"/>
                  </a:xfrm>
                </p:grpSpPr>
                <p:sp>
                  <p:nvSpPr>
                    <p:cNvPr id="58" name="object 92">
                      <a:extLst>
                        <a:ext uri="{FF2B5EF4-FFF2-40B4-BE49-F238E27FC236}">
                          <a16:creationId xmlns:a16="http://schemas.microsoft.com/office/drawing/2014/main" id="{6319D96B-1557-0432-4935-8A7C3EBC2E7E}"/>
                        </a:ext>
                      </a:extLst>
                    </p:cNvPr>
                    <p:cNvSpPr/>
                    <p:nvPr/>
                  </p:nvSpPr>
                  <p:spPr>
                    <a:xfrm>
                      <a:off x="3410335" y="8105456"/>
                      <a:ext cx="580390" cy="580390"/>
                    </a:xfrm>
                    <a:custGeom>
                      <a:avLst/>
                      <a:gdLst/>
                      <a:ahLst/>
                      <a:cxnLst/>
                      <a:rect l="l" t="t" r="r" b="b"/>
                      <a:pathLst>
                        <a:path w="580389" h="580389">
                          <a:moveTo>
                            <a:pt x="290106" y="0"/>
                          </a:moveTo>
                          <a:lnTo>
                            <a:pt x="243048" y="3796"/>
                          </a:lnTo>
                          <a:lnTo>
                            <a:pt x="198409" y="14789"/>
                          </a:lnTo>
                          <a:lnTo>
                            <a:pt x="156784" y="32380"/>
                          </a:lnTo>
                          <a:lnTo>
                            <a:pt x="118772" y="55972"/>
                          </a:lnTo>
                          <a:lnTo>
                            <a:pt x="84969" y="84967"/>
                          </a:lnTo>
                          <a:lnTo>
                            <a:pt x="55973" y="118769"/>
                          </a:lnTo>
                          <a:lnTo>
                            <a:pt x="32380" y="156780"/>
                          </a:lnTo>
                          <a:lnTo>
                            <a:pt x="14789" y="198402"/>
                          </a:lnTo>
                          <a:lnTo>
                            <a:pt x="3796" y="243039"/>
                          </a:lnTo>
                          <a:lnTo>
                            <a:pt x="0" y="290093"/>
                          </a:lnTo>
                          <a:lnTo>
                            <a:pt x="961" y="313886"/>
                          </a:lnTo>
                          <a:lnTo>
                            <a:pt x="8431" y="359809"/>
                          </a:lnTo>
                          <a:lnTo>
                            <a:pt x="22797" y="403016"/>
                          </a:lnTo>
                          <a:lnTo>
                            <a:pt x="43464" y="442909"/>
                          </a:lnTo>
                          <a:lnTo>
                            <a:pt x="69833" y="478892"/>
                          </a:lnTo>
                          <a:lnTo>
                            <a:pt x="101307" y="510366"/>
                          </a:lnTo>
                          <a:lnTo>
                            <a:pt x="137289" y="536735"/>
                          </a:lnTo>
                          <a:lnTo>
                            <a:pt x="177182" y="557401"/>
                          </a:lnTo>
                          <a:lnTo>
                            <a:pt x="220389" y="571768"/>
                          </a:lnTo>
                          <a:lnTo>
                            <a:pt x="266312" y="579237"/>
                          </a:lnTo>
                          <a:lnTo>
                            <a:pt x="290106" y="580199"/>
                          </a:lnTo>
                          <a:lnTo>
                            <a:pt x="313899" y="579237"/>
                          </a:lnTo>
                          <a:lnTo>
                            <a:pt x="359822" y="571768"/>
                          </a:lnTo>
                          <a:lnTo>
                            <a:pt x="403029" y="557401"/>
                          </a:lnTo>
                          <a:lnTo>
                            <a:pt x="442922" y="536735"/>
                          </a:lnTo>
                          <a:lnTo>
                            <a:pt x="478904" y="510366"/>
                          </a:lnTo>
                          <a:lnTo>
                            <a:pt x="510379" y="478892"/>
                          </a:lnTo>
                          <a:lnTo>
                            <a:pt x="536748" y="442909"/>
                          </a:lnTo>
                          <a:lnTo>
                            <a:pt x="557414" y="403016"/>
                          </a:lnTo>
                          <a:lnTo>
                            <a:pt x="571781" y="359809"/>
                          </a:lnTo>
                          <a:lnTo>
                            <a:pt x="579250" y="313886"/>
                          </a:lnTo>
                          <a:lnTo>
                            <a:pt x="580212" y="290093"/>
                          </a:lnTo>
                          <a:lnTo>
                            <a:pt x="579250" y="266301"/>
                          </a:lnTo>
                          <a:lnTo>
                            <a:pt x="571781" y="220381"/>
                          </a:lnTo>
                          <a:lnTo>
                            <a:pt x="557414" y="177177"/>
                          </a:lnTo>
                          <a:lnTo>
                            <a:pt x="536748" y="137286"/>
                          </a:lnTo>
                          <a:lnTo>
                            <a:pt x="510379" y="101305"/>
                          </a:lnTo>
                          <a:lnTo>
                            <a:pt x="478904" y="69831"/>
                          </a:lnTo>
                          <a:lnTo>
                            <a:pt x="442922" y="43463"/>
                          </a:lnTo>
                          <a:lnTo>
                            <a:pt x="403029" y="22797"/>
                          </a:lnTo>
                          <a:lnTo>
                            <a:pt x="359822" y="8431"/>
                          </a:lnTo>
                          <a:lnTo>
                            <a:pt x="313899" y="961"/>
                          </a:lnTo>
                          <a:lnTo>
                            <a:pt x="290106" y="0"/>
                          </a:lnTo>
                          <a:close/>
                        </a:path>
                      </a:pathLst>
                    </a:custGeom>
                    <a:solidFill>
                      <a:srgbClr val="00478B"/>
                    </a:solidFill>
                  </p:spPr>
                  <p:txBody>
                    <a:bodyPr wrap="square" lIns="0" tIns="0" rIns="0" bIns="0" rtlCol="0"/>
                    <a:lstStyle/>
                    <a:p>
                      <a:endParaRPr/>
                    </a:p>
                  </p:txBody>
                </p:sp>
                <p:sp>
                  <p:nvSpPr>
                    <p:cNvPr id="59" name="object 93">
                      <a:extLst>
                        <a:ext uri="{FF2B5EF4-FFF2-40B4-BE49-F238E27FC236}">
                          <a16:creationId xmlns:a16="http://schemas.microsoft.com/office/drawing/2014/main" id="{0EA87721-32F6-0835-A577-92C94F739036}"/>
                        </a:ext>
                      </a:extLst>
                    </p:cNvPr>
                    <p:cNvSpPr/>
                    <p:nvPr/>
                  </p:nvSpPr>
                  <p:spPr>
                    <a:xfrm>
                      <a:off x="3525074" y="8275318"/>
                      <a:ext cx="347980" cy="240665"/>
                    </a:xfrm>
                    <a:custGeom>
                      <a:avLst/>
                      <a:gdLst/>
                      <a:ahLst/>
                      <a:cxnLst/>
                      <a:rect l="l" t="t" r="r" b="b"/>
                      <a:pathLst>
                        <a:path w="347979" h="240664">
                          <a:moveTo>
                            <a:pt x="347535" y="0"/>
                          </a:moveTo>
                          <a:lnTo>
                            <a:pt x="0" y="0"/>
                          </a:lnTo>
                          <a:lnTo>
                            <a:pt x="0" y="240106"/>
                          </a:lnTo>
                          <a:lnTo>
                            <a:pt x="347535" y="240106"/>
                          </a:lnTo>
                          <a:lnTo>
                            <a:pt x="347535" y="216395"/>
                          </a:lnTo>
                          <a:lnTo>
                            <a:pt x="80352" y="216395"/>
                          </a:lnTo>
                          <a:lnTo>
                            <a:pt x="57681" y="212378"/>
                          </a:lnTo>
                          <a:lnTo>
                            <a:pt x="28756" y="176426"/>
                          </a:lnTo>
                          <a:lnTo>
                            <a:pt x="26860" y="77215"/>
                          </a:lnTo>
                          <a:lnTo>
                            <a:pt x="30877" y="54544"/>
                          </a:lnTo>
                          <a:lnTo>
                            <a:pt x="66829" y="25619"/>
                          </a:lnTo>
                          <a:lnTo>
                            <a:pt x="347535" y="23723"/>
                          </a:lnTo>
                          <a:lnTo>
                            <a:pt x="347535" y="0"/>
                          </a:lnTo>
                          <a:close/>
                        </a:path>
                        <a:path w="347979" h="240664">
                          <a:moveTo>
                            <a:pt x="347535" y="23723"/>
                          </a:moveTo>
                          <a:lnTo>
                            <a:pt x="267182" y="23723"/>
                          </a:lnTo>
                          <a:lnTo>
                            <a:pt x="289853" y="27740"/>
                          </a:lnTo>
                          <a:lnTo>
                            <a:pt x="304997" y="37765"/>
                          </a:lnTo>
                          <a:lnTo>
                            <a:pt x="314133" y="50761"/>
                          </a:lnTo>
                          <a:lnTo>
                            <a:pt x="318779" y="63692"/>
                          </a:lnTo>
                          <a:lnTo>
                            <a:pt x="320453" y="73519"/>
                          </a:lnTo>
                          <a:lnTo>
                            <a:pt x="320675" y="162902"/>
                          </a:lnTo>
                          <a:lnTo>
                            <a:pt x="316658" y="185573"/>
                          </a:lnTo>
                          <a:lnTo>
                            <a:pt x="280706" y="214499"/>
                          </a:lnTo>
                          <a:lnTo>
                            <a:pt x="80352" y="216395"/>
                          </a:lnTo>
                          <a:lnTo>
                            <a:pt x="347535" y="216395"/>
                          </a:lnTo>
                          <a:lnTo>
                            <a:pt x="347535" y="23723"/>
                          </a:lnTo>
                          <a:close/>
                        </a:path>
                      </a:pathLst>
                    </a:custGeom>
                    <a:solidFill>
                      <a:srgbClr val="FFFFFF"/>
                    </a:solidFill>
                  </p:spPr>
                  <p:txBody>
                    <a:bodyPr wrap="square" lIns="0" tIns="0" rIns="0" bIns="0" rtlCol="0"/>
                    <a:lstStyle/>
                    <a:p>
                      <a:endParaRPr/>
                    </a:p>
                  </p:txBody>
                </p:sp>
              </p:grpSp>
              <p:sp>
                <p:nvSpPr>
                  <p:cNvPr id="63" name="TextBox 62">
                    <a:extLst>
                      <a:ext uri="{FF2B5EF4-FFF2-40B4-BE49-F238E27FC236}">
                        <a16:creationId xmlns:a16="http://schemas.microsoft.com/office/drawing/2014/main" id="{DFDB9A52-09EB-2E4B-9E81-CBB7C6AA9F86}"/>
                      </a:ext>
                    </a:extLst>
                  </p:cNvPr>
                  <p:cNvSpPr txBox="1"/>
                  <p:nvPr/>
                </p:nvSpPr>
                <p:spPr>
                  <a:xfrm>
                    <a:off x="1308712" y="8289789"/>
                    <a:ext cx="2182177" cy="646331"/>
                  </a:xfrm>
                  <a:prstGeom prst="rect">
                    <a:avLst/>
                  </a:prstGeom>
                  <a:noFill/>
                </p:spPr>
                <p:txBody>
                  <a:bodyPr wrap="square" rtlCol="0">
                    <a:spAutoFit/>
                  </a:bodyPr>
                  <a:lstStyle/>
                  <a:p>
                    <a:pPr algn="r" rtl="1"/>
                    <a:r>
                      <a:rPr lang="fa-IR" sz="1200" b="0" i="0" u="none" strike="noStrike" dirty="0">
                        <a:solidFill>
                          <a:srgbClr val="000000"/>
                        </a:solidFill>
                        <a:effectLst/>
                        <a:cs typeface="Calibri" panose="020F0502020204030204" pitchFamily="34" charset="0"/>
                      </a:rPr>
                      <a:t>اپنا مسئلہ جمع کروانے کے لیے </a:t>
                    </a:r>
                  </a:p>
                  <a:p>
                    <a:pPr algn="r" rtl="1"/>
                    <a:r>
                      <a:rPr lang="en-US" sz="1200" b="0" i="0" u="sng" strike="noStrike" dirty="0">
                        <a:solidFill>
                          <a:srgbClr val="002060"/>
                        </a:solidFill>
                        <a:effectLst/>
                        <a:cs typeface="Calibri" panose="020F0502020204030204" pitchFamily="34" charset="0"/>
                      </a:rPr>
                      <a:t>http://greecehelpline.crs.org </a:t>
                    </a:r>
                  </a:p>
                  <a:p>
                    <a:pPr algn="r" rtl="1"/>
                    <a:r>
                      <a:rPr lang="fa-IR" sz="1200" b="0" i="0" u="none" strike="noStrike" dirty="0">
                        <a:solidFill>
                          <a:srgbClr val="000000"/>
                        </a:solidFill>
                        <a:effectLst/>
                        <a:cs typeface="Calibri" panose="020F0502020204030204" pitchFamily="34" charset="0"/>
                      </a:rPr>
                      <a:t>پر جائیں یا </a:t>
                    </a:r>
                    <a:r>
                      <a:rPr lang="en-US" sz="1200" b="0" i="0" u="none" strike="noStrike" dirty="0">
                        <a:solidFill>
                          <a:srgbClr val="000000"/>
                        </a:solidFill>
                        <a:effectLst/>
                        <a:cs typeface="Calibri" panose="020F0502020204030204" pitchFamily="34" charset="0"/>
                      </a:rPr>
                      <a:t>QR </a:t>
                    </a:r>
                    <a:r>
                      <a:rPr lang="fa-IR" sz="1200" b="0" i="0" u="none" strike="noStrike" dirty="0">
                        <a:solidFill>
                          <a:srgbClr val="000000"/>
                        </a:solidFill>
                        <a:effectLst/>
                        <a:cs typeface="Calibri" panose="020F0502020204030204" pitchFamily="34" charset="0"/>
                      </a:rPr>
                      <a:t>کوڈ استعمال کریں ۔</a:t>
                    </a:r>
                    <a:endParaRPr lang="en-US" sz="1200" dirty="0"/>
                  </a:p>
                </p:txBody>
              </p:sp>
            </p:grpSp>
            <p:sp>
              <p:nvSpPr>
                <p:cNvPr id="64" name="object 97">
                  <a:extLst>
                    <a:ext uri="{FF2B5EF4-FFF2-40B4-BE49-F238E27FC236}">
                      <a16:creationId xmlns:a16="http://schemas.microsoft.com/office/drawing/2014/main" id="{B5F6AF87-B0CC-BB74-3BDF-2DDC4BE89618}"/>
                    </a:ext>
                  </a:extLst>
                </p:cNvPr>
                <p:cNvSpPr/>
                <p:nvPr/>
              </p:nvSpPr>
              <p:spPr>
                <a:xfrm>
                  <a:off x="566141" y="8197457"/>
                  <a:ext cx="877638" cy="881451"/>
                </a:xfrm>
                <a:prstGeom prst="rect">
                  <a:avLst/>
                </a:prstGeom>
                <a:blipFill>
                  <a:blip r:embed="rId4" cstate="print"/>
                  <a:stretch>
                    <a:fillRect/>
                  </a:stretch>
                </a:blipFill>
              </p:spPr>
              <p:txBody>
                <a:bodyPr wrap="square" lIns="0" tIns="0" rIns="0" bIns="0" rtlCol="0"/>
                <a:lstStyle/>
                <a:p>
                  <a:endParaRPr/>
                </a:p>
              </p:txBody>
            </p:sp>
          </p:grpSp>
        </p:grpSp>
      </p:grpSp>
      <p:sp>
        <p:nvSpPr>
          <p:cNvPr id="70" name="TextBox 69">
            <a:extLst>
              <a:ext uri="{FF2B5EF4-FFF2-40B4-BE49-F238E27FC236}">
                <a16:creationId xmlns:a16="http://schemas.microsoft.com/office/drawing/2014/main" id="{022F4279-BC66-5DC5-4E34-D8B49303D363}"/>
              </a:ext>
            </a:extLst>
          </p:cNvPr>
          <p:cNvSpPr txBox="1"/>
          <p:nvPr/>
        </p:nvSpPr>
        <p:spPr>
          <a:xfrm>
            <a:off x="6619875" y="10238085"/>
            <a:ext cx="1037831" cy="461665"/>
          </a:xfrm>
          <a:prstGeom prst="rect">
            <a:avLst/>
          </a:prstGeom>
          <a:noFill/>
        </p:spPr>
        <p:txBody>
          <a:bodyPr wrap="square" rtlCol="0">
            <a:spAutoFit/>
          </a:bodyPr>
          <a:lstStyle/>
          <a:p>
            <a:pPr algn="ctr"/>
            <a:r>
              <a:rPr lang="en-US" sz="2400" dirty="0">
                <a:solidFill>
                  <a:schemeClr val="bg1"/>
                </a:solidFill>
              </a:rPr>
              <a:t>Urdu</a:t>
            </a:r>
            <a:endParaRPr lang="en-US" sz="1600" dirty="0">
              <a:solidFill>
                <a:schemeClr val="bg1"/>
              </a:solidFill>
            </a:endParaRPr>
          </a:p>
        </p:txBody>
      </p:sp>
      <p:grpSp>
        <p:nvGrpSpPr>
          <p:cNvPr id="3" name="Group 2">
            <a:extLst>
              <a:ext uri="{FF2B5EF4-FFF2-40B4-BE49-F238E27FC236}">
                <a16:creationId xmlns:a16="http://schemas.microsoft.com/office/drawing/2014/main" id="{3D888341-D18E-2980-FB89-FA873598852B}"/>
              </a:ext>
            </a:extLst>
          </p:cNvPr>
          <p:cNvGrpSpPr/>
          <p:nvPr/>
        </p:nvGrpSpPr>
        <p:grpSpPr>
          <a:xfrm>
            <a:off x="136933" y="155734"/>
            <a:ext cx="7173187" cy="724951"/>
            <a:chOff x="136933" y="155734"/>
            <a:chExt cx="7173187" cy="724951"/>
          </a:xfrm>
        </p:grpSpPr>
        <p:grpSp>
          <p:nvGrpSpPr>
            <p:cNvPr id="5" name="Group 4">
              <a:extLst>
                <a:ext uri="{FF2B5EF4-FFF2-40B4-BE49-F238E27FC236}">
                  <a16:creationId xmlns:a16="http://schemas.microsoft.com/office/drawing/2014/main" id="{0ABDD3B8-497F-AC21-9BE1-80580945B8EC}"/>
                </a:ext>
              </a:extLst>
            </p:cNvPr>
            <p:cNvGrpSpPr/>
            <p:nvPr/>
          </p:nvGrpSpPr>
          <p:grpSpPr>
            <a:xfrm>
              <a:off x="5596172" y="207642"/>
              <a:ext cx="1713948" cy="636634"/>
              <a:chOff x="168090" y="237038"/>
              <a:chExt cx="1713948" cy="636634"/>
            </a:xfrm>
          </p:grpSpPr>
          <p:sp>
            <p:nvSpPr>
              <p:cNvPr id="51" name="object 11">
                <a:extLst>
                  <a:ext uri="{FF2B5EF4-FFF2-40B4-BE49-F238E27FC236}">
                    <a16:creationId xmlns:a16="http://schemas.microsoft.com/office/drawing/2014/main" id="{D2D1684F-DDF0-8122-0809-8D865FBF5BA0}"/>
                  </a:ext>
                </a:extLst>
              </p:cNvPr>
              <p:cNvSpPr/>
              <p:nvPr/>
            </p:nvSpPr>
            <p:spPr>
              <a:xfrm>
                <a:off x="168090" y="237038"/>
                <a:ext cx="928528" cy="572852"/>
              </a:xfrm>
              <a:prstGeom prst="rect">
                <a:avLst/>
              </a:prstGeom>
              <a:blipFill>
                <a:blip r:embed="rId5" cstate="print"/>
                <a:stretch>
                  <a:fillRect/>
                </a:stretch>
              </a:blipFill>
            </p:spPr>
            <p:txBody>
              <a:bodyPr wrap="square" lIns="0" tIns="0" rIns="0" bIns="0" rtlCol="0"/>
              <a:lstStyle/>
              <a:p>
                <a:endParaRPr/>
              </a:p>
            </p:txBody>
          </p:sp>
          <p:sp>
            <p:nvSpPr>
              <p:cNvPr id="52" name="object 12">
                <a:extLst>
                  <a:ext uri="{FF2B5EF4-FFF2-40B4-BE49-F238E27FC236}">
                    <a16:creationId xmlns:a16="http://schemas.microsoft.com/office/drawing/2014/main" id="{554CA93D-36E0-8EF4-4DB4-B23176BEB302}"/>
                  </a:ext>
                </a:extLst>
              </p:cNvPr>
              <p:cNvSpPr/>
              <p:nvPr/>
            </p:nvSpPr>
            <p:spPr>
              <a:xfrm>
                <a:off x="1267052" y="258408"/>
                <a:ext cx="614986" cy="615264"/>
              </a:xfrm>
              <a:prstGeom prst="rect">
                <a:avLst/>
              </a:prstGeom>
              <a:blipFill>
                <a:blip r:embed="rId6" cstate="print"/>
                <a:stretch>
                  <a:fillRect/>
                </a:stretch>
              </a:blipFill>
            </p:spPr>
            <p:txBody>
              <a:bodyPr wrap="square" lIns="0" tIns="0" rIns="0" bIns="0" rtlCol="0"/>
              <a:lstStyle/>
              <a:p>
                <a:endParaRPr/>
              </a:p>
            </p:txBody>
          </p:sp>
        </p:grpSp>
        <p:sp>
          <p:nvSpPr>
            <p:cNvPr id="33" name="object 13">
              <a:extLst>
                <a:ext uri="{FF2B5EF4-FFF2-40B4-BE49-F238E27FC236}">
                  <a16:creationId xmlns:a16="http://schemas.microsoft.com/office/drawing/2014/main" id="{31087C89-0259-29B1-9C13-8AEB3D5D18DE}"/>
                </a:ext>
              </a:extLst>
            </p:cNvPr>
            <p:cNvSpPr/>
            <p:nvPr/>
          </p:nvSpPr>
          <p:spPr>
            <a:xfrm>
              <a:off x="2532431" y="155734"/>
              <a:ext cx="1709576" cy="724951"/>
            </a:xfrm>
            <a:prstGeom prst="rect">
              <a:avLst/>
            </a:prstGeom>
            <a:blipFill>
              <a:blip r:embed="rId7" cstate="print"/>
              <a:stretch>
                <a:fillRect/>
              </a:stretch>
            </a:blipFill>
          </p:spPr>
          <p:txBody>
            <a:bodyPr wrap="square" lIns="0" tIns="0" rIns="0" bIns="0" rtlCol="0"/>
            <a:lstStyle/>
            <a:p>
              <a:endParaRPr/>
            </a:p>
          </p:txBody>
        </p:sp>
        <p:sp>
          <p:nvSpPr>
            <p:cNvPr id="34" name="object 14">
              <a:extLst>
                <a:ext uri="{FF2B5EF4-FFF2-40B4-BE49-F238E27FC236}">
                  <a16:creationId xmlns:a16="http://schemas.microsoft.com/office/drawing/2014/main" id="{F3C106BB-8C24-612A-AD96-C9D0469D5B37}"/>
                </a:ext>
              </a:extLst>
            </p:cNvPr>
            <p:cNvSpPr/>
            <p:nvPr/>
          </p:nvSpPr>
          <p:spPr>
            <a:xfrm>
              <a:off x="4295639" y="229012"/>
              <a:ext cx="1073921" cy="536071"/>
            </a:xfrm>
            <a:prstGeom prst="rect">
              <a:avLst/>
            </a:prstGeom>
            <a:blipFill>
              <a:blip r:embed="rId8" cstate="print"/>
              <a:stretch>
                <a:fillRect/>
              </a:stretch>
            </a:blipFill>
          </p:spPr>
          <p:txBody>
            <a:bodyPr wrap="square" lIns="0" tIns="0" rIns="0" bIns="0" rtlCol="0"/>
            <a:lstStyle/>
            <a:p>
              <a:endParaRPr/>
            </a:p>
          </p:txBody>
        </p:sp>
        <p:grpSp>
          <p:nvGrpSpPr>
            <p:cNvPr id="35" name="Group 34">
              <a:extLst>
                <a:ext uri="{FF2B5EF4-FFF2-40B4-BE49-F238E27FC236}">
                  <a16:creationId xmlns:a16="http://schemas.microsoft.com/office/drawing/2014/main" id="{D7B20263-3C2D-5E1A-5066-E800ABB2C864}"/>
                </a:ext>
              </a:extLst>
            </p:cNvPr>
            <p:cNvGrpSpPr/>
            <p:nvPr/>
          </p:nvGrpSpPr>
          <p:grpSpPr>
            <a:xfrm>
              <a:off x="136933" y="253982"/>
              <a:ext cx="2341866" cy="580309"/>
              <a:chOff x="171909" y="260258"/>
              <a:chExt cx="2309957" cy="563880"/>
            </a:xfrm>
          </p:grpSpPr>
          <p:sp>
            <p:nvSpPr>
              <p:cNvPr id="36" name="object 15">
                <a:extLst>
                  <a:ext uri="{FF2B5EF4-FFF2-40B4-BE49-F238E27FC236}">
                    <a16:creationId xmlns:a16="http://schemas.microsoft.com/office/drawing/2014/main" id="{F006BF5A-7745-5C5E-732A-728237320542}"/>
                  </a:ext>
                </a:extLst>
              </p:cNvPr>
              <p:cNvSpPr/>
              <p:nvPr/>
            </p:nvSpPr>
            <p:spPr>
              <a:xfrm>
                <a:off x="1071218" y="383240"/>
                <a:ext cx="1410648" cy="339272"/>
              </a:xfrm>
              <a:prstGeom prst="rect">
                <a:avLst/>
              </a:prstGeom>
              <a:blipFill>
                <a:blip r:embed="rId9" cstate="print"/>
                <a:stretch>
                  <a:fillRect/>
                </a:stretch>
              </a:blipFill>
            </p:spPr>
            <p:txBody>
              <a:bodyPr wrap="square" lIns="0" tIns="0" rIns="0" bIns="0" rtlCol="0"/>
              <a:lstStyle/>
              <a:p>
                <a:endParaRPr/>
              </a:p>
            </p:txBody>
          </p:sp>
          <p:sp>
            <p:nvSpPr>
              <p:cNvPr id="37" name="object 16">
                <a:extLst>
                  <a:ext uri="{FF2B5EF4-FFF2-40B4-BE49-F238E27FC236}">
                    <a16:creationId xmlns:a16="http://schemas.microsoft.com/office/drawing/2014/main" id="{23A8DC25-3467-2A82-9862-0049F2DDF7C9}"/>
                  </a:ext>
                </a:extLst>
              </p:cNvPr>
              <p:cNvSpPr/>
              <p:nvPr/>
            </p:nvSpPr>
            <p:spPr>
              <a:xfrm>
                <a:off x="171909" y="260258"/>
                <a:ext cx="791845" cy="563880"/>
              </a:xfrm>
              <a:custGeom>
                <a:avLst/>
                <a:gdLst/>
                <a:ahLst/>
                <a:cxnLst/>
                <a:rect l="l" t="t" r="r" b="b"/>
                <a:pathLst>
                  <a:path w="791844" h="563880">
                    <a:moveTo>
                      <a:pt x="0" y="563359"/>
                    </a:moveTo>
                    <a:lnTo>
                      <a:pt x="791508" y="563359"/>
                    </a:lnTo>
                    <a:lnTo>
                      <a:pt x="791508" y="0"/>
                    </a:lnTo>
                    <a:lnTo>
                      <a:pt x="0" y="0"/>
                    </a:lnTo>
                    <a:lnTo>
                      <a:pt x="0" y="563359"/>
                    </a:lnTo>
                    <a:close/>
                  </a:path>
                </a:pathLst>
              </a:custGeom>
              <a:solidFill>
                <a:srgbClr val="034EA2"/>
              </a:solidFill>
            </p:spPr>
            <p:txBody>
              <a:bodyPr wrap="square" lIns="0" tIns="0" rIns="0" bIns="0" rtlCol="0"/>
              <a:lstStyle/>
              <a:p>
                <a:endParaRPr/>
              </a:p>
            </p:txBody>
          </p:sp>
          <p:sp>
            <p:nvSpPr>
              <p:cNvPr id="38" name="object 17">
                <a:extLst>
                  <a:ext uri="{FF2B5EF4-FFF2-40B4-BE49-F238E27FC236}">
                    <a16:creationId xmlns:a16="http://schemas.microsoft.com/office/drawing/2014/main" id="{3BC126DB-1705-59A5-9D87-E5F4281CDBCF}"/>
                  </a:ext>
                </a:extLst>
              </p:cNvPr>
              <p:cNvSpPr/>
              <p:nvPr/>
            </p:nvSpPr>
            <p:spPr>
              <a:xfrm>
                <a:off x="540230" y="327646"/>
                <a:ext cx="54610" cy="55880"/>
              </a:xfrm>
              <a:custGeom>
                <a:avLst/>
                <a:gdLst/>
                <a:ahLst/>
                <a:cxnLst/>
                <a:rect l="l" t="t" r="r" b="b"/>
                <a:pathLst>
                  <a:path w="54610" h="55879">
                    <a:moveTo>
                      <a:pt x="27267" y="0"/>
                    </a:moveTo>
                    <a:lnTo>
                      <a:pt x="20867" y="21323"/>
                    </a:lnTo>
                    <a:lnTo>
                      <a:pt x="0" y="21323"/>
                    </a:lnTo>
                    <a:lnTo>
                      <a:pt x="16918" y="34315"/>
                    </a:lnTo>
                    <a:lnTo>
                      <a:pt x="10565" y="55359"/>
                    </a:lnTo>
                    <a:lnTo>
                      <a:pt x="27267" y="42341"/>
                    </a:lnTo>
                    <a:lnTo>
                      <a:pt x="40039" y="42341"/>
                    </a:lnTo>
                    <a:lnTo>
                      <a:pt x="37616" y="34315"/>
                    </a:lnTo>
                    <a:lnTo>
                      <a:pt x="54546" y="21323"/>
                    </a:lnTo>
                    <a:lnTo>
                      <a:pt x="20867" y="21323"/>
                    </a:lnTo>
                    <a:lnTo>
                      <a:pt x="33667" y="21297"/>
                    </a:lnTo>
                    <a:lnTo>
                      <a:pt x="27267" y="0"/>
                    </a:lnTo>
                    <a:close/>
                  </a:path>
                  <a:path w="54610" h="55879">
                    <a:moveTo>
                      <a:pt x="40039" y="42341"/>
                    </a:moveTo>
                    <a:lnTo>
                      <a:pt x="27267" y="42341"/>
                    </a:lnTo>
                    <a:lnTo>
                      <a:pt x="43968" y="55359"/>
                    </a:lnTo>
                    <a:lnTo>
                      <a:pt x="40039" y="42341"/>
                    </a:lnTo>
                    <a:close/>
                  </a:path>
                </a:pathLst>
              </a:custGeom>
              <a:solidFill>
                <a:srgbClr val="FFF200"/>
              </a:solidFill>
            </p:spPr>
            <p:txBody>
              <a:bodyPr wrap="square" lIns="0" tIns="0" rIns="0" bIns="0" rtlCol="0"/>
              <a:lstStyle/>
              <a:p>
                <a:endParaRPr/>
              </a:p>
            </p:txBody>
          </p:sp>
          <p:sp>
            <p:nvSpPr>
              <p:cNvPr id="39" name="object 18">
                <a:extLst>
                  <a:ext uri="{FF2B5EF4-FFF2-40B4-BE49-F238E27FC236}">
                    <a16:creationId xmlns:a16="http://schemas.microsoft.com/office/drawing/2014/main" id="{9A01301F-4192-BA8A-ED48-2FBA77C8FE7D}"/>
                  </a:ext>
                </a:extLst>
              </p:cNvPr>
              <p:cNvSpPr/>
              <p:nvPr/>
            </p:nvSpPr>
            <p:spPr>
              <a:xfrm>
                <a:off x="453786" y="352411"/>
                <a:ext cx="54610" cy="55880"/>
              </a:xfrm>
              <a:custGeom>
                <a:avLst/>
                <a:gdLst/>
                <a:ahLst/>
                <a:cxnLst/>
                <a:rect l="l" t="t" r="r" b="b"/>
                <a:pathLst>
                  <a:path w="54610" h="55879">
                    <a:moveTo>
                      <a:pt x="27267" y="0"/>
                    </a:moveTo>
                    <a:lnTo>
                      <a:pt x="20867" y="21348"/>
                    </a:lnTo>
                    <a:lnTo>
                      <a:pt x="0" y="21348"/>
                    </a:lnTo>
                    <a:lnTo>
                      <a:pt x="16918" y="34340"/>
                    </a:lnTo>
                    <a:lnTo>
                      <a:pt x="10577" y="55384"/>
                    </a:lnTo>
                    <a:lnTo>
                      <a:pt x="27279" y="42367"/>
                    </a:lnTo>
                    <a:lnTo>
                      <a:pt x="40046" y="42367"/>
                    </a:lnTo>
                    <a:lnTo>
                      <a:pt x="37628" y="34340"/>
                    </a:lnTo>
                    <a:lnTo>
                      <a:pt x="54546" y="21348"/>
                    </a:lnTo>
                    <a:lnTo>
                      <a:pt x="20867" y="21348"/>
                    </a:lnTo>
                    <a:lnTo>
                      <a:pt x="33667" y="21323"/>
                    </a:lnTo>
                    <a:lnTo>
                      <a:pt x="27267" y="0"/>
                    </a:lnTo>
                    <a:close/>
                  </a:path>
                  <a:path w="54610" h="55879">
                    <a:moveTo>
                      <a:pt x="40046" y="42367"/>
                    </a:moveTo>
                    <a:lnTo>
                      <a:pt x="27279" y="42367"/>
                    </a:lnTo>
                    <a:lnTo>
                      <a:pt x="43968" y="55384"/>
                    </a:lnTo>
                    <a:lnTo>
                      <a:pt x="40046" y="42367"/>
                    </a:lnTo>
                    <a:close/>
                  </a:path>
                </a:pathLst>
              </a:custGeom>
              <a:solidFill>
                <a:srgbClr val="FFF200"/>
              </a:solidFill>
            </p:spPr>
            <p:txBody>
              <a:bodyPr wrap="square" lIns="0" tIns="0" rIns="0" bIns="0" rtlCol="0"/>
              <a:lstStyle/>
              <a:p>
                <a:endParaRPr/>
              </a:p>
            </p:txBody>
          </p:sp>
          <p:sp>
            <p:nvSpPr>
              <p:cNvPr id="40" name="object 19">
                <a:extLst>
                  <a:ext uri="{FF2B5EF4-FFF2-40B4-BE49-F238E27FC236}">
                    <a16:creationId xmlns:a16="http://schemas.microsoft.com/office/drawing/2014/main" id="{9F01C160-B930-337A-CCC2-26AC0FD0EEE8}"/>
                  </a:ext>
                </a:extLst>
              </p:cNvPr>
              <p:cNvSpPr/>
              <p:nvPr/>
            </p:nvSpPr>
            <p:spPr>
              <a:xfrm>
                <a:off x="390556" y="420086"/>
                <a:ext cx="54610" cy="55880"/>
              </a:xfrm>
              <a:custGeom>
                <a:avLst/>
                <a:gdLst/>
                <a:ahLst/>
                <a:cxnLst/>
                <a:rect l="l" t="t" r="r" b="b"/>
                <a:pathLst>
                  <a:path w="54610" h="55879">
                    <a:moveTo>
                      <a:pt x="27267" y="0"/>
                    </a:moveTo>
                    <a:lnTo>
                      <a:pt x="20867" y="21348"/>
                    </a:lnTo>
                    <a:lnTo>
                      <a:pt x="0" y="21348"/>
                    </a:lnTo>
                    <a:lnTo>
                      <a:pt x="16918" y="34328"/>
                    </a:lnTo>
                    <a:lnTo>
                      <a:pt x="10565" y="55384"/>
                    </a:lnTo>
                    <a:lnTo>
                      <a:pt x="27267" y="42367"/>
                    </a:lnTo>
                    <a:lnTo>
                      <a:pt x="40041" y="42367"/>
                    </a:lnTo>
                    <a:lnTo>
                      <a:pt x="37616" y="34328"/>
                    </a:lnTo>
                    <a:lnTo>
                      <a:pt x="54534" y="21348"/>
                    </a:lnTo>
                    <a:lnTo>
                      <a:pt x="20867" y="21348"/>
                    </a:lnTo>
                    <a:lnTo>
                      <a:pt x="33667" y="21323"/>
                    </a:lnTo>
                    <a:lnTo>
                      <a:pt x="27267" y="0"/>
                    </a:lnTo>
                    <a:close/>
                  </a:path>
                  <a:path w="54610" h="55879">
                    <a:moveTo>
                      <a:pt x="40041" y="42367"/>
                    </a:moveTo>
                    <a:lnTo>
                      <a:pt x="27267" y="42367"/>
                    </a:lnTo>
                    <a:lnTo>
                      <a:pt x="43968" y="55384"/>
                    </a:lnTo>
                    <a:lnTo>
                      <a:pt x="40041" y="42367"/>
                    </a:lnTo>
                    <a:close/>
                  </a:path>
                </a:pathLst>
              </a:custGeom>
              <a:solidFill>
                <a:srgbClr val="FFF200"/>
              </a:solidFill>
            </p:spPr>
            <p:txBody>
              <a:bodyPr wrap="square" lIns="0" tIns="0" rIns="0" bIns="0" rtlCol="0"/>
              <a:lstStyle/>
              <a:p>
                <a:endParaRPr/>
              </a:p>
            </p:txBody>
          </p:sp>
          <p:sp>
            <p:nvSpPr>
              <p:cNvPr id="41" name="object 20">
                <a:extLst>
                  <a:ext uri="{FF2B5EF4-FFF2-40B4-BE49-F238E27FC236}">
                    <a16:creationId xmlns:a16="http://schemas.microsoft.com/office/drawing/2014/main" id="{A1B474FB-61E3-F0C2-4F1E-09F2485AED33}"/>
                  </a:ext>
                </a:extLst>
              </p:cNvPr>
              <p:cNvSpPr/>
              <p:nvPr/>
            </p:nvSpPr>
            <p:spPr>
              <a:xfrm>
                <a:off x="367379" y="512247"/>
                <a:ext cx="54610" cy="55880"/>
              </a:xfrm>
              <a:custGeom>
                <a:avLst/>
                <a:gdLst/>
                <a:ahLst/>
                <a:cxnLst/>
                <a:rect l="l" t="t" r="r" b="b"/>
                <a:pathLst>
                  <a:path w="54610" h="55879">
                    <a:moveTo>
                      <a:pt x="27246" y="0"/>
                    </a:moveTo>
                    <a:lnTo>
                      <a:pt x="20846" y="21374"/>
                    </a:lnTo>
                    <a:lnTo>
                      <a:pt x="0" y="21374"/>
                    </a:lnTo>
                    <a:lnTo>
                      <a:pt x="16896" y="34340"/>
                    </a:lnTo>
                    <a:lnTo>
                      <a:pt x="10544" y="55384"/>
                    </a:lnTo>
                    <a:lnTo>
                      <a:pt x="27246" y="42367"/>
                    </a:lnTo>
                    <a:lnTo>
                      <a:pt x="40013" y="42367"/>
                    </a:lnTo>
                    <a:lnTo>
                      <a:pt x="37595" y="34340"/>
                    </a:lnTo>
                    <a:lnTo>
                      <a:pt x="54480" y="21374"/>
                    </a:lnTo>
                    <a:lnTo>
                      <a:pt x="20846" y="21374"/>
                    </a:lnTo>
                    <a:lnTo>
                      <a:pt x="33645" y="21323"/>
                    </a:lnTo>
                    <a:lnTo>
                      <a:pt x="27246" y="0"/>
                    </a:lnTo>
                    <a:close/>
                  </a:path>
                  <a:path w="54610" h="55879">
                    <a:moveTo>
                      <a:pt x="40013" y="42367"/>
                    </a:moveTo>
                    <a:lnTo>
                      <a:pt x="27246" y="42367"/>
                    </a:lnTo>
                    <a:lnTo>
                      <a:pt x="43935" y="55384"/>
                    </a:lnTo>
                    <a:lnTo>
                      <a:pt x="40013" y="42367"/>
                    </a:lnTo>
                    <a:close/>
                  </a:path>
                </a:pathLst>
              </a:custGeom>
              <a:solidFill>
                <a:srgbClr val="FFF200"/>
              </a:solidFill>
            </p:spPr>
            <p:txBody>
              <a:bodyPr wrap="square" lIns="0" tIns="0" rIns="0" bIns="0" rtlCol="0"/>
              <a:lstStyle/>
              <a:p>
                <a:endParaRPr/>
              </a:p>
            </p:txBody>
          </p:sp>
          <p:sp>
            <p:nvSpPr>
              <p:cNvPr id="42" name="object 21">
                <a:extLst>
                  <a:ext uri="{FF2B5EF4-FFF2-40B4-BE49-F238E27FC236}">
                    <a16:creationId xmlns:a16="http://schemas.microsoft.com/office/drawing/2014/main" id="{53F52DF2-9E05-BB8B-276B-65FD71376361}"/>
                  </a:ext>
                </a:extLst>
              </p:cNvPr>
              <p:cNvSpPr/>
              <p:nvPr/>
            </p:nvSpPr>
            <p:spPr>
              <a:xfrm>
                <a:off x="390556" y="604682"/>
                <a:ext cx="54610" cy="55880"/>
              </a:xfrm>
              <a:custGeom>
                <a:avLst/>
                <a:gdLst/>
                <a:ahLst/>
                <a:cxnLst/>
                <a:rect l="l" t="t" r="r" b="b"/>
                <a:pathLst>
                  <a:path w="54610" h="55879">
                    <a:moveTo>
                      <a:pt x="27267" y="0"/>
                    </a:moveTo>
                    <a:lnTo>
                      <a:pt x="20867" y="21348"/>
                    </a:lnTo>
                    <a:lnTo>
                      <a:pt x="0" y="21348"/>
                    </a:lnTo>
                    <a:lnTo>
                      <a:pt x="16918" y="34340"/>
                    </a:lnTo>
                    <a:lnTo>
                      <a:pt x="10565" y="55384"/>
                    </a:lnTo>
                    <a:lnTo>
                      <a:pt x="27267" y="42341"/>
                    </a:lnTo>
                    <a:lnTo>
                      <a:pt x="40031" y="42341"/>
                    </a:lnTo>
                    <a:lnTo>
                      <a:pt x="37616" y="34340"/>
                    </a:lnTo>
                    <a:lnTo>
                      <a:pt x="54534" y="21348"/>
                    </a:lnTo>
                    <a:lnTo>
                      <a:pt x="20867" y="21348"/>
                    </a:lnTo>
                    <a:lnTo>
                      <a:pt x="33667" y="21323"/>
                    </a:lnTo>
                    <a:lnTo>
                      <a:pt x="27267" y="0"/>
                    </a:lnTo>
                    <a:close/>
                  </a:path>
                  <a:path w="54610" h="55879">
                    <a:moveTo>
                      <a:pt x="40031" y="42341"/>
                    </a:moveTo>
                    <a:lnTo>
                      <a:pt x="27267" y="42341"/>
                    </a:lnTo>
                    <a:lnTo>
                      <a:pt x="43968" y="55384"/>
                    </a:lnTo>
                    <a:lnTo>
                      <a:pt x="40031" y="42341"/>
                    </a:lnTo>
                    <a:close/>
                  </a:path>
                </a:pathLst>
              </a:custGeom>
              <a:solidFill>
                <a:srgbClr val="FFF200"/>
              </a:solidFill>
            </p:spPr>
            <p:txBody>
              <a:bodyPr wrap="square" lIns="0" tIns="0" rIns="0" bIns="0" rtlCol="0"/>
              <a:lstStyle/>
              <a:p>
                <a:endParaRPr/>
              </a:p>
            </p:txBody>
          </p:sp>
          <p:sp>
            <p:nvSpPr>
              <p:cNvPr id="43" name="object 22">
                <a:extLst>
                  <a:ext uri="{FF2B5EF4-FFF2-40B4-BE49-F238E27FC236}">
                    <a16:creationId xmlns:a16="http://schemas.microsoft.com/office/drawing/2014/main" id="{88B1ACFE-B78D-1E6C-2731-7AC62B41FB5E}"/>
                  </a:ext>
                </a:extLst>
              </p:cNvPr>
              <p:cNvSpPr/>
              <p:nvPr/>
            </p:nvSpPr>
            <p:spPr>
              <a:xfrm>
                <a:off x="453917" y="672356"/>
                <a:ext cx="54610" cy="55880"/>
              </a:xfrm>
              <a:custGeom>
                <a:avLst/>
                <a:gdLst/>
                <a:ahLst/>
                <a:cxnLst/>
                <a:rect l="l" t="t" r="r" b="b"/>
                <a:pathLst>
                  <a:path w="54610" h="55880">
                    <a:moveTo>
                      <a:pt x="27267" y="0"/>
                    </a:moveTo>
                    <a:lnTo>
                      <a:pt x="20879" y="21323"/>
                    </a:lnTo>
                    <a:lnTo>
                      <a:pt x="0" y="21323"/>
                    </a:lnTo>
                    <a:lnTo>
                      <a:pt x="16918" y="34315"/>
                    </a:lnTo>
                    <a:lnTo>
                      <a:pt x="10577" y="55359"/>
                    </a:lnTo>
                    <a:lnTo>
                      <a:pt x="27279" y="42341"/>
                    </a:lnTo>
                    <a:lnTo>
                      <a:pt x="40046" y="42341"/>
                    </a:lnTo>
                    <a:lnTo>
                      <a:pt x="37628" y="34315"/>
                    </a:lnTo>
                    <a:lnTo>
                      <a:pt x="54546" y="21323"/>
                    </a:lnTo>
                    <a:lnTo>
                      <a:pt x="20879" y="21323"/>
                    </a:lnTo>
                    <a:lnTo>
                      <a:pt x="33667" y="21297"/>
                    </a:lnTo>
                    <a:lnTo>
                      <a:pt x="27267" y="0"/>
                    </a:lnTo>
                    <a:close/>
                  </a:path>
                  <a:path w="54610" h="55880">
                    <a:moveTo>
                      <a:pt x="40046" y="42341"/>
                    </a:moveTo>
                    <a:lnTo>
                      <a:pt x="27279" y="42341"/>
                    </a:lnTo>
                    <a:lnTo>
                      <a:pt x="43968" y="55359"/>
                    </a:lnTo>
                    <a:lnTo>
                      <a:pt x="40046" y="42341"/>
                    </a:lnTo>
                    <a:close/>
                  </a:path>
                </a:pathLst>
              </a:custGeom>
              <a:solidFill>
                <a:srgbClr val="FFF200"/>
              </a:solidFill>
            </p:spPr>
            <p:txBody>
              <a:bodyPr wrap="square" lIns="0" tIns="0" rIns="0" bIns="0" rtlCol="0"/>
              <a:lstStyle/>
              <a:p>
                <a:endParaRPr/>
              </a:p>
            </p:txBody>
          </p:sp>
          <p:sp>
            <p:nvSpPr>
              <p:cNvPr id="44" name="object 23">
                <a:extLst>
                  <a:ext uri="{FF2B5EF4-FFF2-40B4-BE49-F238E27FC236}">
                    <a16:creationId xmlns:a16="http://schemas.microsoft.com/office/drawing/2014/main" id="{9D7CC4FB-0C69-68C0-301E-094EF388433B}"/>
                  </a:ext>
                </a:extLst>
              </p:cNvPr>
              <p:cNvSpPr/>
              <p:nvPr/>
            </p:nvSpPr>
            <p:spPr>
              <a:xfrm>
                <a:off x="540240" y="696843"/>
                <a:ext cx="54610" cy="55880"/>
              </a:xfrm>
              <a:custGeom>
                <a:avLst/>
                <a:gdLst/>
                <a:ahLst/>
                <a:cxnLst/>
                <a:rect l="l" t="t" r="r" b="b"/>
                <a:pathLst>
                  <a:path w="54610" h="55880">
                    <a:moveTo>
                      <a:pt x="27267" y="0"/>
                    </a:moveTo>
                    <a:lnTo>
                      <a:pt x="20879" y="21348"/>
                    </a:lnTo>
                    <a:lnTo>
                      <a:pt x="0" y="21348"/>
                    </a:lnTo>
                    <a:lnTo>
                      <a:pt x="16918" y="34340"/>
                    </a:lnTo>
                    <a:lnTo>
                      <a:pt x="10577" y="55384"/>
                    </a:lnTo>
                    <a:lnTo>
                      <a:pt x="27279" y="42367"/>
                    </a:lnTo>
                    <a:lnTo>
                      <a:pt x="40039" y="42367"/>
                    </a:lnTo>
                    <a:lnTo>
                      <a:pt x="37616" y="34340"/>
                    </a:lnTo>
                    <a:lnTo>
                      <a:pt x="54546" y="21348"/>
                    </a:lnTo>
                    <a:lnTo>
                      <a:pt x="20879" y="21348"/>
                    </a:lnTo>
                    <a:lnTo>
                      <a:pt x="33667" y="21323"/>
                    </a:lnTo>
                    <a:lnTo>
                      <a:pt x="27267" y="0"/>
                    </a:lnTo>
                    <a:close/>
                  </a:path>
                  <a:path w="54610" h="55880">
                    <a:moveTo>
                      <a:pt x="40039" y="42367"/>
                    </a:moveTo>
                    <a:lnTo>
                      <a:pt x="27279" y="42367"/>
                    </a:lnTo>
                    <a:lnTo>
                      <a:pt x="43968" y="55384"/>
                    </a:lnTo>
                    <a:lnTo>
                      <a:pt x="40039" y="42367"/>
                    </a:lnTo>
                    <a:close/>
                  </a:path>
                </a:pathLst>
              </a:custGeom>
              <a:solidFill>
                <a:srgbClr val="FFF200"/>
              </a:solidFill>
            </p:spPr>
            <p:txBody>
              <a:bodyPr wrap="square" lIns="0" tIns="0" rIns="0" bIns="0" rtlCol="0"/>
              <a:lstStyle/>
              <a:p>
                <a:endParaRPr/>
              </a:p>
            </p:txBody>
          </p:sp>
          <p:sp>
            <p:nvSpPr>
              <p:cNvPr id="46" name="object 24">
                <a:extLst>
                  <a:ext uri="{FF2B5EF4-FFF2-40B4-BE49-F238E27FC236}">
                    <a16:creationId xmlns:a16="http://schemas.microsoft.com/office/drawing/2014/main" id="{2E2B6EEE-539D-164A-7DB9-7AB10B1D6590}"/>
                  </a:ext>
                </a:extLst>
              </p:cNvPr>
              <p:cNvSpPr/>
              <p:nvPr/>
            </p:nvSpPr>
            <p:spPr>
              <a:xfrm>
                <a:off x="626575" y="672356"/>
                <a:ext cx="54610" cy="55880"/>
              </a:xfrm>
              <a:custGeom>
                <a:avLst/>
                <a:gdLst/>
                <a:ahLst/>
                <a:cxnLst/>
                <a:rect l="l" t="t" r="r" b="b"/>
                <a:pathLst>
                  <a:path w="54610" h="55880">
                    <a:moveTo>
                      <a:pt x="27267" y="0"/>
                    </a:moveTo>
                    <a:lnTo>
                      <a:pt x="20855" y="21323"/>
                    </a:lnTo>
                    <a:lnTo>
                      <a:pt x="0" y="21323"/>
                    </a:lnTo>
                    <a:lnTo>
                      <a:pt x="16906" y="34315"/>
                    </a:lnTo>
                    <a:lnTo>
                      <a:pt x="10565" y="55359"/>
                    </a:lnTo>
                    <a:lnTo>
                      <a:pt x="27267" y="42341"/>
                    </a:lnTo>
                    <a:lnTo>
                      <a:pt x="40031" y="42341"/>
                    </a:lnTo>
                    <a:lnTo>
                      <a:pt x="37604" y="34315"/>
                    </a:lnTo>
                    <a:lnTo>
                      <a:pt x="54534" y="21323"/>
                    </a:lnTo>
                    <a:lnTo>
                      <a:pt x="20855" y="21323"/>
                    </a:lnTo>
                    <a:lnTo>
                      <a:pt x="33655" y="21297"/>
                    </a:lnTo>
                    <a:lnTo>
                      <a:pt x="27267" y="0"/>
                    </a:lnTo>
                    <a:close/>
                  </a:path>
                  <a:path w="54610" h="55880">
                    <a:moveTo>
                      <a:pt x="40031" y="42341"/>
                    </a:moveTo>
                    <a:lnTo>
                      <a:pt x="27267" y="42341"/>
                    </a:lnTo>
                    <a:lnTo>
                      <a:pt x="43968" y="55359"/>
                    </a:lnTo>
                    <a:lnTo>
                      <a:pt x="40031" y="42341"/>
                    </a:lnTo>
                    <a:close/>
                  </a:path>
                </a:pathLst>
              </a:custGeom>
              <a:solidFill>
                <a:srgbClr val="FFF200"/>
              </a:solidFill>
            </p:spPr>
            <p:txBody>
              <a:bodyPr wrap="square" lIns="0" tIns="0" rIns="0" bIns="0" rtlCol="0"/>
              <a:lstStyle/>
              <a:p>
                <a:endParaRPr/>
              </a:p>
            </p:txBody>
          </p:sp>
          <p:sp>
            <p:nvSpPr>
              <p:cNvPr id="47" name="object 25">
                <a:extLst>
                  <a:ext uri="{FF2B5EF4-FFF2-40B4-BE49-F238E27FC236}">
                    <a16:creationId xmlns:a16="http://schemas.microsoft.com/office/drawing/2014/main" id="{D9808D32-F8F7-A830-FBD9-B5CC9D24FE69}"/>
                  </a:ext>
                </a:extLst>
              </p:cNvPr>
              <p:cNvSpPr/>
              <p:nvPr/>
            </p:nvSpPr>
            <p:spPr>
              <a:xfrm>
                <a:off x="689936" y="604682"/>
                <a:ext cx="54610" cy="55880"/>
              </a:xfrm>
              <a:custGeom>
                <a:avLst/>
                <a:gdLst/>
                <a:ahLst/>
                <a:cxnLst/>
                <a:rect l="l" t="t" r="r" b="b"/>
                <a:pathLst>
                  <a:path w="54610" h="55879">
                    <a:moveTo>
                      <a:pt x="27267" y="0"/>
                    </a:moveTo>
                    <a:lnTo>
                      <a:pt x="20855" y="21348"/>
                    </a:lnTo>
                    <a:lnTo>
                      <a:pt x="0" y="21348"/>
                    </a:lnTo>
                    <a:lnTo>
                      <a:pt x="16930" y="34340"/>
                    </a:lnTo>
                    <a:lnTo>
                      <a:pt x="10565" y="55384"/>
                    </a:lnTo>
                    <a:lnTo>
                      <a:pt x="27267" y="42341"/>
                    </a:lnTo>
                    <a:lnTo>
                      <a:pt x="40024" y="42341"/>
                    </a:lnTo>
                    <a:lnTo>
                      <a:pt x="37604" y="34340"/>
                    </a:lnTo>
                    <a:lnTo>
                      <a:pt x="54534" y="21348"/>
                    </a:lnTo>
                    <a:lnTo>
                      <a:pt x="20855" y="21348"/>
                    </a:lnTo>
                    <a:lnTo>
                      <a:pt x="33679" y="21323"/>
                    </a:lnTo>
                    <a:lnTo>
                      <a:pt x="27267" y="0"/>
                    </a:lnTo>
                    <a:close/>
                  </a:path>
                  <a:path w="54610" h="55879">
                    <a:moveTo>
                      <a:pt x="40024" y="42341"/>
                    </a:moveTo>
                    <a:lnTo>
                      <a:pt x="27267" y="42341"/>
                    </a:lnTo>
                    <a:lnTo>
                      <a:pt x="43968" y="55384"/>
                    </a:lnTo>
                    <a:lnTo>
                      <a:pt x="40024" y="42341"/>
                    </a:lnTo>
                    <a:close/>
                  </a:path>
                </a:pathLst>
              </a:custGeom>
              <a:solidFill>
                <a:srgbClr val="FFF200"/>
              </a:solidFill>
            </p:spPr>
            <p:txBody>
              <a:bodyPr wrap="square" lIns="0" tIns="0" rIns="0" bIns="0" rtlCol="0"/>
              <a:lstStyle/>
              <a:p>
                <a:endParaRPr/>
              </a:p>
            </p:txBody>
          </p:sp>
          <p:sp>
            <p:nvSpPr>
              <p:cNvPr id="48" name="object 26">
                <a:extLst>
                  <a:ext uri="{FF2B5EF4-FFF2-40B4-BE49-F238E27FC236}">
                    <a16:creationId xmlns:a16="http://schemas.microsoft.com/office/drawing/2014/main" id="{1D39EC88-823A-8435-EA08-657D30219E7A}"/>
                  </a:ext>
                </a:extLst>
              </p:cNvPr>
              <p:cNvSpPr/>
              <p:nvPr/>
            </p:nvSpPr>
            <p:spPr>
              <a:xfrm>
                <a:off x="712882" y="511990"/>
                <a:ext cx="54610" cy="55880"/>
              </a:xfrm>
              <a:custGeom>
                <a:avLst/>
                <a:gdLst/>
                <a:ahLst/>
                <a:cxnLst/>
                <a:rect l="l" t="t" r="r" b="b"/>
                <a:pathLst>
                  <a:path w="54610" h="55879">
                    <a:moveTo>
                      <a:pt x="27255" y="0"/>
                    </a:moveTo>
                    <a:lnTo>
                      <a:pt x="20867" y="21348"/>
                    </a:lnTo>
                    <a:lnTo>
                      <a:pt x="0" y="21348"/>
                    </a:lnTo>
                    <a:lnTo>
                      <a:pt x="16930" y="34340"/>
                    </a:lnTo>
                    <a:lnTo>
                      <a:pt x="10577" y="55384"/>
                    </a:lnTo>
                    <a:lnTo>
                      <a:pt x="27255" y="42341"/>
                    </a:lnTo>
                    <a:lnTo>
                      <a:pt x="40027" y="42341"/>
                    </a:lnTo>
                    <a:lnTo>
                      <a:pt x="37616" y="34340"/>
                    </a:lnTo>
                    <a:lnTo>
                      <a:pt x="54546" y="21348"/>
                    </a:lnTo>
                    <a:lnTo>
                      <a:pt x="20867" y="21348"/>
                    </a:lnTo>
                    <a:lnTo>
                      <a:pt x="33667" y="21323"/>
                    </a:lnTo>
                    <a:lnTo>
                      <a:pt x="27255" y="0"/>
                    </a:lnTo>
                    <a:close/>
                  </a:path>
                  <a:path w="54610" h="55879">
                    <a:moveTo>
                      <a:pt x="40027" y="42341"/>
                    </a:moveTo>
                    <a:lnTo>
                      <a:pt x="27255" y="42341"/>
                    </a:lnTo>
                    <a:lnTo>
                      <a:pt x="43956" y="55384"/>
                    </a:lnTo>
                    <a:lnTo>
                      <a:pt x="40027" y="42341"/>
                    </a:lnTo>
                    <a:close/>
                  </a:path>
                </a:pathLst>
              </a:custGeom>
              <a:solidFill>
                <a:srgbClr val="FFF200"/>
              </a:solidFill>
            </p:spPr>
            <p:txBody>
              <a:bodyPr wrap="square" lIns="0" tIns="0" rIns="0" bIns="0" rtlCol="0"/>
              <a:lstStyle/>
              <a:p>
                <a:endParaRPr/>
              </a:p>
            </p:txBody>
          </p:sp>
          <p:sp>
            <p:nvSpPr>
              <p:cNvPr id="49" name="object 27">
                <a:extLst>
                  <a:ext uri="{FF2B5EF4-FFF2-40B4-BE49-F238E27FC236}">
                    <a16:creationId xmlns:a16="http://schemas.microsoft.com/office/drawing/2014/main" id="{A1C7576E-7AA7-23FA-E138-E062612DBB9F}"/>
                  </a:ext>
                </a:extLst>
              </p:cNvPr>
              <p:cNvSpPr/>
              <p:nvPr/>
            </p:nvSpPr>
            <p:spPr>
              <a:xfrm>
                <a:off x="689934" y="419826"/>
                <a:ext cx="54610" cy="55880"/>
              </a:xfrm>
              <a:custGeom>
                <a:avLst/>
                <a:gdLst/>
                <a:ahLst/>
                <a:cxnLst/>
                <a:rect l="l" t="t" r="r" b="b"/>
                <a:pathLst>
                  <a:path w="54610" h="55879">
                    <a:moveTo>
                      <a:pt x="27267" y="0"/>
                    </a:moveTo>
                    <a:lnTo>
                      <a:pt x="20855" y="21348"/>
                    </a:lnTo>
                    <a:lnTo>
                      <a:pt x="0" y="21348"/>
                    </a:lnTo>
                    <a:lnTo>
                      <a:pt x="16929" y="34315"/>
                    </a:lnTo>
                    <a:lnTo>
                      <a:pt x="10565" y="55359"/>
                    </a:lnTo>
                    <a:lnTo>
                      <a:pt x="27267" y="42341"/>
                    </a:lnTo>
                    <a:lnTo>
                      <a:pt x="40031" y="42341"/>
                    </a:lnTo>
                    <a:lnTo>
                      <a:pt x="37604" y="34315"/>
                    </a:lnTo>
                    <a:lnTo>
                      <a:pt x="54534" y="21348"/>
                    </a:lnTo>
                    <a:lnTo>
                      <a:pt x="20855" y="21348"/>
                    </a:lnTo>
                    <a:lnTo>
                      <a:pt x="33678" y="21323"/>
                    </a:lnTo>
                    <a:lnTo>
                      <a:pt x="27267" y="0"/>
                    </a:lnTo>
                    <a:close/>
                  </a:path>
                  <a:path w="54610" h="55879">
                    <a:moveTo>
                      <a:pt x="40031" y="42341"/>
                    </a:moveTo>
                    <a:lnTo>
                      <a:pt x="27267" y="42341"/>
                    </a:lnTo>
                    <a:lnTo>
                      <a:pt x="43968" y="55359"/>
                    </a:lnTo>
                    <a:lnTo>
                      <a:pt x="40031" y="42341"/>
                    </a:lnTo>
                    <a:close/>
                  </a:path>
                </a:pathLst>
              </a:custGeom>
              <a:solidFill>
                <a:srgbClr val="FFF200"/>
              </a:solidFill>
            </p:spPr>
            <p:txBody>
              <a:bodyPr wrap="square" lIns="0" tIns="0" rIns="0" bIns="0" rtlCol="0"/>
              <a:lstStyle/>
              <a:p>
                <a:endParaRPr/>
              </a:p>
            </p:txBody>
          </p:sp>
          <p:sp>
            <p:nvSpPr>
              <p:cNvPr id="50" name="object 28">
                <a:extLst>
                  <a:ext uri="{FF2B5EF4-FFF2-40B4-BE49-F238E27FC236}">
                    <a16:creationId xmlns:a16="http://schemas.microsoft.com/office/drawing/2014/main" id="{E80B2292-EA69-A351-DC9B-F26DDB15A203}"/>
                  </a:ext>
                </a:extLst>
              </p:cNvPr>
              <p:cNvSpPr/>
              <p:nvPr/>
            </p:nvSpPr>
            <p:spPr>
              <a:xfrm>
                <a:off x="626847" y="352440"/>
                <a:ext cx="54610" cy="55880"/>
              </a:xfrm>
              <a:custGeom>
                <a:avLst/>
                <a:gdLst/>
                <a:ahLst/>
                <a:cxnLst/>
                <a:rect l="l" t="t" r="r" b="b"/>
                <a:pathLst>
                  <a:path w="54610" h="55879">
                    <a:moveTo>
                      <a:pt x="27234" y="0"/>
                    </a:moveTo>
                    <a:lnTo>
                      <a:pt x="20846" y="21348"/>
                    </a:lnTo>
                    <a:lnTo>
                      <a:pt x="0" y="21348"/>
                    </a:lnTo>
                    <a:lnTo>
                      <a:pt x="16873" y="34328"/>
                    </a:lnTo>
                    <a:lnTo>
                      <a:pt x="10532" y="55384"/>
                    </a:lnTo>
                    <a:lnTo>
                      <a:pt x="27258" y="42341"/>
                    </a:lnTo>
                    <a:lnTo>
                      <a:pt x="40008" y="42341"/>
                    </a:lnTo>
                    <a:lnTo>
                      <a:pt x="37595" y="34328"/>
                    </a:lnTo>
                    <a:lnTo>
                      <a:pt x="54492" y="21348"/>
                    </a:lnTo>
                    <a:lnTo>
                      <a:pt x="20846" y="21348"/>
                    </a:lnTo>
                    <a:lnTo>
                      <a:pt x="33622" y="21297"/>
                    </a:lnTo>
                    <a:lnTo>
                      <a:pt x="27234" y="0"/>
                    </a:lnTo>
                    <a:close/>
                  </a:path>
                  <a:path w="54610" h="55879">
                    <a:moveTo>
                      <a:pt x="40008" y="42341"/>
                    </a:moveTo>
                    <a:lnTo>
                      <a:pt x="27258" y="42341"/>
                    </a:lnTo>
                    <a:lnTo>
                      <a:pt x="43935" y="55384"/>
                    </a:lnTo>
                    <a:lnTo>
                      <a:pt x="40008" y="42341"/>
                    </a:lnTo>
                    <a:close/>
                  </a:path>
                </a:pathLst>
              </a:custGeom>
              <a:solidFill>
                <a:srgbClr val="FFF200"/>
              </a:solidFill>
            </p:spPr>
            <p:txBody>
              <a:bodyPr wrap="square" lIns="0" tIns="0" rIns="0" bIns="0" rtlCol="0"/>
              <a:lstStyle/>
              <a:p>
                <a:endParaRPr/>
              </a:p>
            </p:txBody>
          </p:sp>
        </p:grpSp>
      </p:grpSp>
      <p:sp>
        <p:nvSpPr>
          <p:cNvPr id="53" name="object 4">
            <a:extLst>
              <a:ext uri="{FF2B5EF4-FFF2-40B4-BE49-F238E27FC236}">
                <a16:creationId xmlns:a16="http://schemas.microsoft.com/office/drawing/2014/main" id="{2F5DB0CE-8698-88D2-E97F-5935B62857C2}"/>
              </a:ext>
            </a:extLst>
          </p:cNvPr>
          <p:cNvSpPr txBox="1"/>
          <p:nvPr/>
        </p:nvSpPr>
        <p:spPr>
          <a:xfrm>
            <a:off x="621058" y="9290317"/>
            <a:ext cx="6252958" cy="651460"/>
          </a:xfrm>
          <a:prstGeom prst="rect">
            <a:avLst/>
          </a:prstGeom>
        </p:spPr>
        <p:txBody>
          <a:bodyPr vert="horz" wrap="square" lIns="0" tIns="0" rIns="0" bIns="0" rtlCol="0">
            <a:spAutoFit/>
          </a:bodyPr>
          <a:lstStyle/>
          <a:p>
            <a:pPr algn="r" rtl="1">
              <a:lnSpc>
                <a:spcPts val="2240"/>
              </a:lnSpc>
            </a:pPr>
            <a:r>
              <a:rPr lang="fa-IR" sz="1400" b="1" dirty="0">
                <a:solidFill>
                  <a:srgbClr val="FF0000"/>
                </a:solidFill>
                <a:latin typeface="Calibri" panose="020F0502020204030204" pitchFamily="34" charset="0"/>
                <a:cs typeface="Calibri" panose="020F0502020204030204" pitchFamily="34" charset="0"/>
              </a:rPr>
              <a:t>اہم نوٹس:</a:t>
            </a:r>
            <a:endParaRPr lang="en-US" sz="1400" b="1" dirty="0">
              <a:solidFill>
                <a:srgbClr val="FF0000"/>
              </a:solidFill>
              <a:latin typeface="Calibri" panose="020F0502020204030204" pitchFamily="34" charset="0"/>
              <a:cs typeface="Calibri" panose="020F0502020204030204" pitchFamily="34" charset="0"/>
            </a:endParaRPr>
          </a:p>
          <a:p>
            <a:pPr marL="12700" algn="r" rtl="1">
              <a:buClr>
                <a:srgbClr val="9253A1"/>
              </a:buClr>
              <a:tabLst>
                <a:tab pos="187960" algn="l"/>
              </a:tabLst>
            </a:pPr>
            <a:r>
              <a:rPr lang="fa-IR" sz="1200" b="0" i="0" u="none" strike="noStrike" dirty="0">
                <a:solidFill>
                  <a:srgbClr val="000000"/>
                </a:solidFill>
                <a:effectLst/>
                <a:latin typeface="Calibri" panose="020F0502020204030204" pitchFamily="34" charset="0"/>
                <a:cs typeface="Calibri" panose="020F0502020204030204" pitchFamily="34" charset="0"/>
              </a:rPr>
              <a:t>کیریٹاس ایتھنز ہیلپ لائن </a:t>
            </a:r>
            <a:r>
              <a:rPr lang="fa-IR" sz="1200" b="1" i="0" u="none" strike="noStrike" dirty="0">
                <a:solidFill>
                  <a:srgbClr val="FF0000"/>
                </a:solidFill>
                <a:effectLst/>
                <a:latin typeface="Calibri" panose="020F0502020204030204" pitchFamily="34" charset="0"/>
                <a:cs typeface="Calibri" panose="020F0502020204030204" pitchFamily="34" charset="0"/>
              </a:rPr>
              <a:t>30 جون</a:t>
            </a:r>
            <a:r>
              <a:rPr lang="en-US" sz="1200" b="1" i="0" u="none" strike="noStrike" dirty="0">
                <a:solidFill>
                  <a:srgbClr val="FF0000"/>
                </a:solidFill>
                <a:effectLst/>
                <a:latin typeface="Calibri" panose="020F0502020204030204" pitchFamily="34" charset="0"/>
                <a:cs typeface="Calibri" panose="020F0502020204030204" pitchFamily="34" charset="0"/>
              </a:rPr>
              <a:t> </a:t>
            </a:r>
            <a:r>
              <a:rPr lang="fa-IR" sz="1200" b="1" i="0" u="none" strike="noStrike" dirty="0">
                <a:solidFill>
                  <a:srgbClr val="FF0000"/>
                </a:solidFill>
                <a:effectLst/>
                <a:latin typeface="Calibri" panose="020F0502020204030204" pitchFamily="34" charset="0"/>
                <a:cs typeface="Calibri" panose="020F0502020204030204" pitchFamily="34" charset="0"/>
              </a:rPr>
              <a:t>2025 کو کام بند کر دے گی</a:t>
            </a:r>
            <a:r>
              <a:rPr lang="fa-IR" sz="1200" b="0" i="0" u="none" strike="noStrike" dirty="0">
                <a:solidFill>
                  <a:srgbClr val="000000"/>
                </a:solidFill>
                <a:effectLst/>
                <a:latin typeface="Calibri" panose="020F0502020204030204" pitchFamily="34" charset="0"/>
                <a:cs typeface="Calibri" panose="020F0502020204030204" pitchFamily="34" charset="0"/>
              </a:rPr>
              <a:t>۔ اس تاریخ کے بعد، اگر آپ کو نقد امداد کے  متعلق کسی بھی مدد کی ضرورت ہے، تو براہ کرم اپنی درخواستیں ریکارڈ کرنے کے لیے اپنے </a:t>
            </a:r>
            <a:r>
              <a:rPr lang="fa-IR" sz="1200" b="1" i="0" u="none" strike="noStrike" dirty="0">
                <a:solidFill>
                  <a:srgbClr val="000000"/>
                </a:solidFill>
                <a:effectLst/>
                <a:latin typeface="Calibri" panose="020F0502020204030204" pitchFamily="34" charset="0"/>
                <a:cs typeface="Calibri" panose="020F0502020204030204" pitchFamily="34" charset="0"/>
              </a:rPr>
              <a:t>کیمپ میں ذمہ دار تنظیم </a:t>
            </a:r>
            <a:r>
              <a:rPr lang="fa-IR" sz="1200" b="0" i="0" u="none" strike="noStrike" dirty="0">
                <a:solidFill>
                  <a:srgbClr val="000000"/>
                </a:solidFill>
                <a:effectLst/>
                <a:latin typeface="Calibri" panose="020F0502020204030204" pitchFamily="34" charset="0"/>
                <a:cs typeface="Calibri" panose="020F0502020204030204" pitchFamily="34" charset="0"/>
              </a:rPr>
              <a:t>سے رابطہ کریں۔</a:t>
            </a:r>
            <a:endParaRPr lang="en-US" sz="1400" b="1" dirty="0">
              <a:solidFill>
                <a:srgbClr val="9253A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46A1A8-6952-B064-EF08-B096C85D41BD}"/>
            </a:ext>
          </a:extLst>
        </p:cNvPr>
        <p:cNvGrpSpPr/>
        <p:nvPr/>
      </p:nvGrpSpPr>
      <p:grpSpPr>
        <a:xfrm>
          <a:off x="0" y="0"/>
          <a:ext cx="0" cy="0"/>
          <a:chOff x="0" y="0"/>
          <a:chExt cx="0" cy="0"/>
        </a:xfrm>
      </p:grpSpPr>
      <p:grpSp>
        <p:nvGrpSpPr>
          <p:cNvPr id="8" name="Group 7">
            <a:extLst>
              <a:ext uri="{FF2B5EF4-FFF2-40B4-BE49-F238E27FC236}">
                <a16:creationId xmlns:a16="http://schemas.microsoft.com/office/drawing/2014/main" id="{D9DB9605-4544-C7E8-6FAC-BE777BAEA4A8}"/>
              </a:ext>
            </a:extLst>
          </p:cNvPr>
          <p:cNvGrpSpPr/>
          <p:nvPr/>
        </p:nvGrpSpPr>
        <p:grpSpPr>
          <a:xfrm>
            <a:off x="472847" y="978287"/>
            <a:ext cx="6599714" cy="6571047"/>
            <a:chOff x="532354" y="1414702"/>
            <a:chExt cx="6599714" cy="6571047"/>
          </a:xfrm>
        </p:grpSpPr>
        <p:grpSp>
          <p:nvGrpSpPr>
            <p:cNvPr id="3" name="Group 2">
              <a:extLst>
                <a:ext uri="{FF2B5EF4-FFF2-40B4-BE49-F238E27FC236}">
                  <a16:creationId xmlns:a16="http://schemas.microsoft.com/office/drawing/2014/main" id="{98A8FEB8-0807-071C-B430-F9B0F567A4D9}"/>
                </a:ext>
              </a:extLst>
            </p:cNvPr>
            <p:cNvGrpSpPr/>
            <p:nvPr/>
          </p:nvGrpSpPr>
          <p:grpSpPr>
            <a:xfrm>
              <a:off x="532354" y="2156412"/>
              <a:ext cx="6491709" cy="5829337"/>
              <a:chOff x="532354" y="1117369"/>
              <a:chExt cx="6491709" cy="5829337"/>
            </a:xfrm>
          </p:grpSpPr>
          <p:sp>
            <p:nvSpPr>
              <p:cNvPr id="45" name="object 4">
                <a:extLst>
                  <a:ext uri="{FF2B5EF4-FFF2-40B4-BE49-F238E27FC236}">
                    <a16:creationId xmlns:a16="http://schemas.microsoft.com/office/drawing/2014/main" id="{503B6365-2EFA-18F3-4B54-E9FB46A4D708}"/>
                  </a:ext>
                </a:extLst>
              </p:cNvPr>
              <p:cNvSpPr txBox="1"/>
              <p:nvPr/>
            </p:nvSpPr>
            <p:spPr>
              <a:xfrm>
                <a:off x="541348" y="1117369"/>
                <a:ext cx="6482715" cy="769441"/>
              </a:xfrm>
              <a:prstGeom prst="rect">
                <a:avLst/>
              </a:prstGeom>
            </p:spPr>
            <p:txBody>
              <a:bodyPr vert="horz" wrap="square" lIns="0" tIns="0" rIns="0" bIns="0" rtlCol="0">
                <a:spAutoFit/>
              </a:bodyPr>
              <a:lstStyle/>
              <a:p>
                <a:pPr algn="r" rtl="1"/>
                <a:r>
                  <a:rPr lang="fa-IR" sz="1400" b="1" dirty="0">
                    <a:solidFill>
                      <a:srgbClr val="9253A1"/>
                    </a:solidFill>
                    <a:latin typeface="Calibri" panose="020F0502020204030204" pitchFamily="34" charset="0"/>
                    <a:cs typeface="Calibri" panose="020F0502020204030204" pitchFamily="34" charset="0"/>
                  </a:rPr>
                  <a:t>7. میں کیسے جانوں گا  /گی کہ میری قریبی معاون ایجنسی کہاں ہے؟</a:t>
                </a:r>
                <a:endParaRPr lang="en-US" sz="1400" b="1" dirty="0">
                  <a:solidFill>
                    <a:srgbClr val="9253A1"/>
                  </a:solidFill>
                  <a:latin typeface="Calibri" panose="020F0502020204030204" pitchFamily="34" charset="0"/>
                  <a:cs typeface="Calibri" panose="020F0502020204030204" pitchFamily="34" charset="0"/>
                </a:endParaRPr>
              </a:p>
              <a:p>
                <a:pPr algn="r" rtl="1"/>
                <a:r>
                  <a:rPr lang="fa-IR" sz="1200" dirty="0">
                    <a:cs typeface="Calibri" panose="020F0502020204030204" pitchFamily="34" charset="0"/>
                  </a:rPr>
                  <a:t>آپ کو آپکے ادائیگی کے پیغام پر تمام دستیاب معاون ایجنسیوں کا ایک لنک موصول ہوگا۔ ادائیگیاں کسی مخصوص ایجنسی سے منسلک نہیں ہیں، اور آپ  اِنہیں کسی بھی دستیاب/قریبی معاون ایجنسیوں سے وصول کر سکتے ہیں جو آپ کے لیے آسان ہو۔ آپ کی رہائش کی تنظیم  اور ہیلپ لائن</a:t>
                </a:r>
                <a:r>
                  <a:rPr lang="en-US" sz="1200" dirty="0">
                    <a:cs typeface="Calibri" panose="020F0502020204030204" pitchFamily="34" charset="0"/>
                  </a:rPr>
                  <a:t> </a:t>
                </a:r>
                <a:r>
                  <a:rPr lang="en-US" sz="1000" b="1" dirty="0">
                    <a:solidFill>
                      <a:srgbClr val="7030A0"/>
                    </a:solidFill>
                    <a:latin typeface="Lucida Sans"/>
                  </a:rPr>
                  <a:t>2103300170</a:t>
                </a:r>
                <a:r>
                  <a:rPr lang="en-US" sz="1200" dirty="0">
                    <a:cs typeface="Calibri" panose="020F0502020204030204" pitchFamily="34" charset="0"/>
                  </a:rPr>
                  <a:t> </a:t>
                </a:r>
                <a:r>
                  <a:rPr lang="fa-IR" sz="1200" dirty="0">
                    <a:cs typeface="Calibri" panose="020F0502020204030204" pitchFamily="34" charset="0"/>
                  </a:rPr>
                  <a:t> بھی آپ کو قریبی معاون ایجنسی کا پتہ لگانے میں مدد کر سکے گی۔</a:t>
                </a:r>
                <a:endParaRPr lang="en-US" sz="1200" dirty="0"/>
              </a:p>
            </p:txBody>
          </p:sp>
          <p:sp>
            <p:nvSpPr>
              <p:cNvPr id="46" name="object 4">
                <a:extLst>
                  <a:ext uri="{FF2B5EF4-FFF2-40B4-BE49-F238E27FC236}">
                    <a16:creationId xmlns:a16="http://schemas.microsoft.com/office/drawing/2014/main" id="{1D7E2CE9-AED5-4265-E405-B58DB47493C7}"/>
                  </a:ext>
                </a:extLst>
              </p:cNvPr>
              <p:cNvSpPr txBox="1"/>
              <p:nvPr/>
            </p:nvSpPr>
            <p:spPr>
              <a:xfrm>
                <a:off x="532356" y="2019142"/>
                <a:ext cx="6482715" cy="769441"/>
              </a:xfrm>
              <a:prstGeom prst="rect">
                <a:avLst/>
              </a:prstGeom>
            </p:spPr>
            <p:txBody>
              <a:bodyPr vert="horz" wrap="square" lIns="0" tIns="0" rIns="0" bIns="0" rtlCol="0">
                <a:spAutoFit/>
              </a:bodyPr>
              <a:lstStyle/>
              <a:p>
                <a:pPr algn="r" rtl="1"/>
                <a:r>
                  <a:rPr lang="fa-IR" sz="1400" b="1" dirty="0">
                    <a:solidFill>
                      <a:srgbClr val="9253A1"/>
                    </a:solidFill>
                    <a:latin typeface="Calibri" panose="020F0502020204030204" pitchFamily="34" charset="0"/>
                    <a:cs typeface="Calibri" panose="020F0502020204030204" pitchFamily="34" charset="0"/>
                  </a:rPr>
                  <a:t>8. میں اس بات کی تصدیق کے لیے کیا کر سکتا/سکتی ہوں کہ میری ادائیگی کے لیے تفصیلات درست ہیں؟</a:t>
                </a:r>
                <a:endParaRPr lang="en-US" sz="1400" b="1" dirty="0">
                  <a:solidFill>
                    <a:srgbClr val="9253A1"/>
                  </a:solidFill>
                  <a:latin typeface="Calibri" panose="020F0502020204030204" pitchFamily="34" charset="0"/>
                  <a:cs typeface="Calibri" panose="020F0502020204030204" pitchFamily="34" charset="0"/>
                </a:endParaRPr>
              </a:p>
              <a:p>
                <a:pPr algn="r" rtl="1"/>
                <a:r>
                  <a:rPr lang="fa-IR" sz="1200" dirty="0">
                    <a:cs typeface="Calibri" panose="020F0502020204030204" pitchFamily="34" charset="0"/>
                  </a:rPr>
                  <a:t>آپ اپنے بائیو ڈیٹا کی تفصیلات (نام، آخری نام، </a:t>
                </a:r>
                <a:r>
                  <a:rPr lang="en-US" sz="1200" dirty="0">
                    <a:cs typeface="Calibri" panose="020F0502020204030204" pitchFamily="34" charset="0"/>
                  </a:rPr>
                  <a:t>DIKA، </a:t>
                </a:r>
                <a:r>
                  <a:rPr lang="fa-IR" sz="1200" dirty="0">
                    <a:cs typeface="Calibri" panose="020F0502020204030204" pitchFamily="34" charset="0"/>
                  </a:rPr>
                  <a:t>تاریخ پیدائش اور یونانی فون نمبر) کی تصدیق کے لیے اپنے رہائش کی تنظیم  سے رابطہ کر سکتے ہیں تاکہ آپ کو اپنی ادائیگیوں میں کسی قسم کی تاخیر کا سامنا نہ کرنا پڑے۔</a:t>
                </a:r>
                <a:endParaRPr lang="en-US" sz="1200" dirty="0"/>
              </a:p>
              <a:p>
                <a:pPr algn="r" rtl="1"/>
                <a:endParaRPr lang="en-US" sz="1200" dirty="0"/>
              </a:p>
            </p:txBody>
          </p:sp>
          <p:sp>
            <p:nvSpPr>
              <p:cNvPr id="47" name="object 4">
                <a:extLst>
                  <a:ext uri="{FF2B5EF4-FFF2-40B4-BE49-F238E27FC236}">
                    <a16:creationId xmlns:a16="http://schemas.microsoft.com/office/drawing/2014/main" id="{361E2781-E1C7-54C1-632A-1FF10613BA12}"/>
                  </a:ext>
                </a:extLst>
              </p:cNvPr>
              <p:cNvSpPr txBox="1"/>
              <p:nvPr/>
            </p:nvSpPr>
            <p:spPr>
              <a:xfrm>
                <a:off x="532354" y="2812032"/>
                <a:ext cx="6482715" cy="584775"/>
              </a:xfrm>
              <a:prstGeom prst="rect">
                <a:avLst/>
              </a:prstGeom>
            </p:spPr>
            <p:txBody>
              <a:bodyPr vert="horz" wrap="square" lIns="0" tIns="0" rIns="0" bIns="0" rtlCol="0">
                <a:spAutoFit/>
              </a:bodyPr>
              <a:lstStyle/>
              <a:p>
                <a:pPr algn="r" rtl="1"/>
                <a:r>
                  <a:rPr lang="fa-IR" sz="1400" b="1" dirty="0">
                    <a:solidFill>
                      <a:srgbClr val="9253A1"/>
                    </a:solidFill>
                    <a:latin typeface="Calibri" panose="020F0502020204030204" pitchFamily="34" charset="0"/>
                    <a:cs typeface="Calibri" panose="020F0502020204030204" pitchFamily="34" charset="0"/>
                  </a:rPr>
                  <a:t>9. میں اپنا وائبر فون نمبر کہاں رجسٹر کروا  سکتا/سکتی  ہوں؟</a:t>
                </a:r>
                <a:endParaRPr lang="en-US" sz="1400" b="1" dirty="0">
                  <a:solidFill>
                    <a:srgbClr val="9253A1"/>
                  </a:solidFill>
                  <a:latin typeface="Calibri" panose="020F0502020204030204" pitchFamily="34" charset="0"/>
                  <a:cs typeface="Calibri" panose="020F0502020204030204" pitchFamily="34" charset="0"/>
                </a:endParaRPr>
              </a:p>
              <a:p>
                <a:pPr algn="r" rtl="1"/>
                <a:r>
                  <a:rPr lang="fa-IR" sz="1200" dirty="0">
                    <a:cs typeface="Calibri" panose="020F0502020204030204" pitchFamily="34" charset="0"/>
                  </a:rPr>
                  <a:t>آپ کے بائیو ڈیٹا کی تصدیق کے ساتھ ساتھ، آپ کی رہائشکی تنظیم آپ کے وائبر نمبر کو رجسٹر کر سکتی ہے۔ اگر آپ پہلے ہی اپنی معلومات کی تصدیق کروا چکے ہیں تو آپ اپنا نیا فون نمبر رجسٹر کروانے کے لیے ہیلپ لائن سے رابطہ کر سکتے ہیں۔</a:t>
                </a:r>
                <a:endParaRPr lang="en-US" sz="1200" dirty="0"/>
              </a:p>
            </p:txBody>
          </p:sp>
          <p:sp>
            <p:nvSpPr>
              <p:cNvPr id="48" name="object 4">
                <a:extLst>
                  <a:ext uri="{FF2B5EF4-FFF2-40B4-BE49-F238E27FC236}">
                    <a16:creationId xmlns:a16="http://schemas.microsoft.com/office/drawing/2014/main" id="{EAFC4561-8F44-41B4-169D-224E2464E961}"/>
                  </a:ext>
                </a:extLst>
              </p:cNvPr>
              <p:cNvSpPr txBox="1"/>
              <p:nvPr/>
            </p:nvSpPr>
            <p:spPr>
              <a:xfrm>
                <a:off x="532354" y="3572349"/>
                <a:ext cx="6482715" cy="584775"/>
              </a:xfrm>
              <a:prstGeom prst="rect">
                <a:avLst/>
              </a:prstGeom>
            </p:spPr>
            <p:txBody>
              <a:bodyPr vert="horz" wrap="square" lIns="0" tIns="0" rIns="0" bIns="0" rtlCol="0">
                <a:spAutoFit/>
              </a:bodyPr>
              <a:lstStyle/>
              <a:p>
                <a:pPr algn="r" rtl="1"/>
                <a:r>
                  <a:rPr lang="fa-IR" sz="1400" b="1" dirty="0">
                    <a:solidFill>
                      <a:srgbClr val="9253A1"/>
                    </a:solidFill>
                    <a:latin typeface="Calibri" panose="020F0502020204030204" pitchFamily="34" charset="0"/>
                    <a:cs typeface="Calibri" panose="020F0502020204030204" pitchFamily="34" charset="0"/>
                  </a:rPr>
                  <a:t>10. معاون ایجنسیوں پے جانے سے پہلے مجھے کیا کرنا چاہیے؟</a:t>
                </a:r>
                <a:endParaRPr lang="en-US" sz="1400" b="1" dirty="0">
                  <a:solidFill>
                    <a:srgbClr val="9253A1"/>
                  </a:solidFill>
                  <a:latin typeface="Calibri" panose="020F0502020204030204" pitchFamily="34" charset="0"/>
                  <a:cs typeface="Calibri" panose="020F0502020204030204" pitchFamily="34" charset="0"/>
                </a:endParaRPr>
              </a:p>
              <a:p>
                <a:pPr algn="r" rtl="1"/>
                <a:r>
                  <a:rPr lang="fa-IR" sz="1200" dirty="0">
                    <a:cs typeface="Calibri" panose="020F0502020204030204" pitchFamily="34" charset="0"/>
                  </a:rPr>
                  <a:t>معاون ایجنسیوں پر جانے سے پہلے یقینی بنائیں کہ آپ کے پاس ایک درست شناختی دستاویز اور آپ کا ادائیگی کا کوڈ ہے</a:t>
                </a:r>
                <a:r>
                  <a:rPr lang="fa-IR" sz="1200" b="1" dirty="0">
                    <a:cs typeface="Calibri" panose="020F0502020204030204" pitchFamily="34" charset="0"/>
                  </a:rPr>
                  <a:t>۔ آپ اپنی شناختی دستاویز (اسائلم کارڈ) کے بغیر اپنی ادائیگی وصول نہیں کر پائیں گے۔</a:t>
                </a:r>
                <a:endParaRPr lang="en-US" sz="1200" u="sng" dirty="0"/>
              </a:p>
            </p:txBody>
          </p:sp>
          <p:sp>
            <p:nvSpPr>
              <p:cNvPr id="49" name="object 4">
                <a:extLst>
                  <a:ext uri="{FF2B5EF4-FFF2-40B4-BE49-F238E27FC236}">
                    <a16:creationId xmlns:a16="http://schemas.microsoft.com/office/drawing/2014/main" id="{C1C11CF0-44B6-CB53-1605-8D8C722D48D3}"/>
                  </a:ext>
                </a:extLst>
              </p:cNvPr>
              <p:cNvSpPr txBox="1"/>
              <p:nvPr/>
            </p:nvSpPr>
            <p:spPr>
              <a:xfrm>
                <a:off x="541348" y="4330605"/>
                <a:ext cx="6482715" cy="2616101"/>
              </a:xfrm>
              <a:prstGeom prst="rect">
                <a:avLst/>
              </a:prstGeom>
            </p:spPr>
            <p:txBody>
              <a:bodyPr vert="horz" wrap="square" lIns="0" tIns="0" rIns="0" bIns="0" rtlCol="0">
                <a:spAutoFit/>
              </a:bodyPr>
              <a:lstStyle/>
              <a:p>
                <a:pPr algn="r" rtl="1"/>
                <a:r>
                  <a:rPr lang="fa-IR" sz="1400" b="1" dirty="0">
                    <a:solidFill>
                      <a:srgbClr val="9253A1"/>
                    </a:solidFill>
                    <a:latin typeface="Calibri" panose="020F0502020204030204" pitchFamily="34" charset="0"/>
                    <a:cs typeface="Calibri" panose="020F0502020204030204" pitchFamily="34" charset="0"/>
                  </a:rPr>
                  <a:t>11. کیا ایجنسی میری طرف سے کسی اضافی معلومات کی درخواست کرے گی؟</a:t>
                </a:r>
                <a:endParaRPr lang="en-US" sz="1400" b="1" dirty="0">
                  <a:solidFill>
                    <a:srgbClr val="9253A1"/>
                  </a:solidFill>
                  <a:latin typeface="Calibri" panose="020F0502020204030204" pitchFamily="34" charset="0"/>
                  <a:cs typeface="Calibri" panose="020F0502020204030204" pitchFamily="34" charset="0"/>
                </a:endParaRPr>
              </a:p>
              <a:p>
                <a:pPr algn="r" rtl="1"/>
                <a:r>
                  <a:rPr lang="fa-IR" sz="1200" dirty="0">
                    <a:cs typeface="Calibri" panose="020F0502020204030204" pitchFamily="34" charset="0"/>
                  </a:rPr>
                  <a:t>عام طور پر، ایجنسی صرف آپ سے </a:t>
                </a:r>
                <a:r>
                  <a:rPr lang="fa-IR" sz="1200" b="1" dirty="0">
                    <a:cs typeface="Calibri" panose="020F0502020204030204" pitchFamily="34" charset="0"/>
                  </a:rPr>
                  <a:t>شناختی دستاویز </a:t>
                </a:r>
                <a:r>
                  <a:rPr lang="fa-IR" sz="1200" dirty="0">
                    <a:cs typeface="Calibri" panose="020F0502020204030204" pitchFamily="34" charset="0"/>
                  </a:rPr>
                  <a:t>اور </a:t>
                </a:r>
                <a:r>
                  <a:rPr lang="fa-IR" sz="1200" b="1" dirty="0">
                    <a:cs typeface="Calibri" panose="020F0502020204030204" pitchFamily="34" charset="0"/>
                  </a:rPr>
                  <a:t>ادائیگی کا کوڈ </a:t>
                </a:r>
                <a:r>
                  <a:rPr lang="fa-IR" sz="1200" dirty="0">
                    <a:cs typeface="Calibri" panose="020F0502020204030204" pitchFamily="34" charset="0"/>
                  </a:rPr>
                  <a:t>مانگے گی۔ تاہم، ایجنٹ یہ بھی پوچھ سکتا ہے:</a:t>
                </a:r>
                <a:endParaRPr lang="en-US" sz="1200" dirty="0"/>
              </a:p>
              <a:p>
                <a:pPr marL="171450" indent="-171450" algn="r" rtl="1">
                  <a:buClr>
                    <a:srgbClr val="9253A1"/>
                  </a:buClr>
                  <a:buFont typeface="Arial" panose="020B0604020202020204" pitchFamily="34" charset="0"/>
                  <a:buChar char="•"/>
                </a:pPr>
                <a:r>
                  <a:rPr lang="fa-IR" sz="1200" dirty="0">
                    <a:cs typeface="Calibri" panose="020F0502020204030204" pitchFamily="34" charset="0"/>
                  </a:rPr>
                  <a:t>آپ کا پورا نام (شناختی دستاویز کے مطابق)</a:t>
                </a:r>
                <a:endParaRPr lang="en-US" sz="1200" dirty="0"/>
              </a:p>
              <a:p>
                <a:pPr marL="171450" indent="-171450" algn="r" rtl="1">
                  <a:buClr>
                    <a:srgbClr val="9253A1"/>
                  </a:buClr>
                  <a:buFont typeface="Arial" panose="020B0604020202020204" pitchFamily="34" charset="0"/>
                  <a:buChar char="•"/>
                </a:pPr>
                <a:r>
                  <a:rPr lang="fa-IR" sz="1200" dirty="0">
                    <a:cs typeface="Calibri" panose="020F0502020204030204" pitchFamily="34" charset="0"/>
                  </a:rPr>
                  <a:t>پیدائش کی تاریخ</a:t>
                </a:r>
                <a:endParaRPr lang="en-US" sz="1200" dirty="0"/>
              </a:p>
              <a:p>
                <a:pPr marL="171450" indent="-171450" algn="r" rtl="1">
                  <a:buClr>
                    <a:srgbClr val="9253A1"/>
                  </a:buClr>
                  <a:buFont typeface="Arial" panose="020B0604020202020204" pitchFamily="34" charset="0"/>
                  <a:buChar char="•"/>
                </a:pPr>
                <a:r>
                  <a:rPr lang="fa-IR" sz="1200" b="1" dirty="0">
                    <a:cs typeface="Calibri" panose="020F0502020204030204" pitchFamily="34" charset="0"/>
                  </a:rPr>
                  <a:t>ادائیگی کا مقصد: نقد امدادی پروگرام کے تحت </a:t>
                </a:r>
                <a:r>
                  <a:rPr lang="en-US" sz="1200" b="1" dirty="0">
                    <a:cs typeface="Calibri" panose="020F0502020204030204" pitchFamily="34" charset="0"/>
                  </a:rPr>
                  <a:t> CRS</a:t>
                </a:r>
                <a:r>
                  <a:rPr lang="fa-IR" sz="1200" b="1" dirty="0">
                    <a:cs typeface="Calibri" panose="020F0502020204030204" pitchFamily="34" charset="0"/>
                  </a:rPr>
                  <a:t>اور </a:t>
                </a:r>
                <a:r>
                  <a:rPr lang="en-US" sz="1200" b="1" dirty="0">
                    <a:cs typeface="Calibri" panose="020F0502020204030204" pitchFamily="34" charset="0"/>
                  </a:rPr>
                  <a:t> Caritas Athens</a:t>
                </a:r>
                <a:r>
                  <a:rPr lang="fa-IR" sz="1200" b="1" dirty="0">
                    <a:cs typeface="Calibri" panose="020F0502020204030204" pitchFamily="34" charset="0"/>
                  </a:rPr>
                  <a:t>کی طرف سے عطیہ</a:t>
                </a:r>
                <a:endParaRPr lang="en-US" sz="1200" b="1" dirty="0">
                  <a:cs typeface="Calibri" panose="020F0502020204030204" pitchFamily="34" charset="0"/>
                </a:endParaRPr>
              </a:p>
              <a:p>
                <a:pPr marL="171450" indent="-171450" algn="r" rtl="1">
                  <a:buClr>
                    <a:srgbClr val="9253A1"/>
                  </a:buClr>
                  <a:buFont typeface="Arial" panose="020B0604020202020204" pitchFamily="34" charset="0"/>
                  <a:buChar char="•"/>
                </a:pPr>
                <a:r>
                  <a:rPr lang="fa-IR" sz="1200" b="1" dirty="0">
                    <a:cs typeface="Calibri" panose="020F0502020204030204" pitchFamily="34" charset="0"/>
                  </a:rPr>
                  <a:t>بھیجنے  اور وصول کرنے والے کے درمیان تعلق: </a:t>
                </a:r>
                <a:r>
                  <a:rPr lang="en-US" sz="1200" b="1" dirty="0">
                    <a:cs typeface="Calibri" panose="020F0502020204030204" pitchFamily="34" charset="0"/>
                  </a:rPr>
                  <a:t> CRS </a:t>
                </a:r>
                <a:r>
                  <a:rPr lang="fa-IR" sz="1200" b="1" dirty="0">
                    <a:cs typeface="Calibri" panose="020F0502020204030204" pitchFamily="34" charset="0"/>
                  </a:rPr>
                  <a:t>اور </a:t>
                </a:r>
                <a:r>
                  <a:rPr lang="en-US" sz="1200" b="1" dirty="0">
                    <a:cs typeface="Calibri" panose="020F0502020204030204" pitchFamily="34" charset="0"/>
                  </a:rPr>
                  <a:t>Caritas Athens </a:t>
                </a:r>
                <a:r>
                  <a:rPr lang="fa-IR" sz="1200" b="1" dirty="0">
                    <a:cs typeface="Calibri" panose="020F0502020204030204" pitchFamily="34" charset="0"/>
                  </a:rPr>
                  <a:t>کے ذریعہ رجسٹرڈ مُستفید </a:t>
                </a:r>
                <a:endParaRPr lang="en-US" sz="1200" b="1" dirty="0"/>
              </a:p>
              <a:p>
                <a:pPr marL="171450" indent="-171450" algn="r" rtl="1">
                  <a:buClr>
                    <a:srgbClr val="9253A1"/>
                  </a:buClr>
                  <a:buFont typeface="Arial" panose="020B0604020202020204" pitchFamily="34" charset="0"/>
                  <a:buChar char="•"/>
                </a:pPr>
                <a:r>
                  <a:rPr lang="fa-IR" sz="1200" dirty="0">
                    <a:cs typeface="Calibri" panose="020F0502020204030204" pitchFamily="34" charset="0"/>
                  </a:rPr>
                  <a:t>بھیجنے والے کا نام: </a:t>
                </a:r>
                <a:r>
                  <a:rPr lang="en-US" sz="1200" dirty="0">
                    <a:cs typeface="Calibri" panose="020F0502020204030204" pitchFamily="34" charset="0"/>
                  </a:rPr>
                  <a:t> CRS </a:t>
                </a:r>
                <a:r>
                  <a:rPr lang="fa-IR" sz="1200" dirty="0">
                    <a:cs typeface="Calibri" panose="020F0502020204030204" pitchFamily="34" charset="0"/>
                  </a:rPr>
                  <a:t>اور </a:t>
                </a:r>
                <a:r>
                  <a:rPr lang="en-US" sz="1200" dirty="0">
                    <a:cs typeface="Calibri" panose="020F0502020204030204" pitchFamily="34" charset="0"/>
                  </a:rPr>
                  <a:t>Caritas Athens</a:t>
                </a:r>
                <a:endParaRPr lang="en-US" sz="1200" dirty="0"/>
              </a:p>
              <a:p>
                <a:pPr marL="171450" indent="-171450" algn="r" rtl="1">
                  <a:buClr>
                    <a:srgbClr val="9253A1"/>
                  </a:buClr>
                  <a:buFont typeface="Arial" panose="020B0604020202020204" pitchFamily="34" charset="0"/>
                  <a:buChar char="•"/>
                </a:pPr>
                <a:r>
                  <a:rPr lang="fa-IR" sz="1200" dirty="0">
                    <a:cs typeface="Calibri" panose="020F0502020204030204" pitchFamily="34" charset="0"/>
                  </a:rPr>
                  <a:t>جائے پیدائش</a:t>
                </a:r>
                <a:endParaRPr lang="en-US" sz="1200" dirty="0">
                  <a:cs typeface="Calibri" panose="020F0502020204030204" pitchFamily="34" charset="0"/>
                </a:endParaRPr>
              </a:p>
              <a:p>
                <a:pPr marL="171450" indent="-171450" algn="r" rtl="1">
                  <a:buClr>
                    <a:srgbClr val="9253A1"/>
                  </a:buClr>
                  <a:buFont typeface="Arial" panose="020B0604020202020204" pitchFamily="34" charset="0"/>
                  <a:buChar char="•"/>
                </a:pPr>
                <a:r>
                  <a:rPr lang="fa-IR" sz="1200" dirty="0">
                    <a:cs typeface="Calibri" panose="020F0502020204030204" pitchFamily="34" charset="0"/>
                  </a:rPr>
                  <a:t>قومیت</a:t>
                </a:r>
                <a:endParaRPr lang="en-US" sz="1200" dirty="0">
                  <a:cs typeface="Calibri" panose="020F0502020204030204" pitchFamily="34" charset="0"/>
                </a:endParaRPr>
              </a:p>
              <a:p>
                <a:pPr marL="171450" indent="-171450" algn="r" rtl="1">
                  <a:buClr>
                    <a:srgbClr val="9253A1"/>
                  </a:buClr>
                  <a:buFont typeface="Arial" panose="020B0604020202020204" pitchFamily="34" charset="0"/>
                  <a:buChar char="•"/>
                </a:pPr>
                <a:r>
                  <a:rPr lang="fa-IR" sz="1200" dirty="0">
                    <a:cs typeface="Calibri" panose="020F0502020204030204" pitchFamily="34" charset="0"/>
                  </a:rPr>
                  <a:t>آپ کا پتہ</a:t>
                </a:r>
                <a:endParaRPr lang="en-US" sz="1200" dirty="0">
                  <a:cs typeface="Calibri" panose="020F0502020204030204" pitchFamily="34" charset="0"/>
                </a:endParaRPr>
              </a:p>
              <a:p>
                <a:pPr marL="171450" indent="-171450" algn="r" rtl="1">
                  <a:buClr>
                    <a:srgbClr val="9253A1"/>
                  </a:buClr>
                  <a:buFont typeface="Arial" panose="020B0604020202020204" pitchFamily="34" charset="0"/>
                  <a:buChar char="•"/>
                </a:pPr>
                <a:r>
                  <a:rPr lang="fa-IR" sz="1200" dirty="0">
                    <a:cs typeface="Calibri" panose="020F0502020204030204" pitchFamily="34" charset="0"/>
                  </a:rPr>
                  <a:t>وصول کی جانے والی رقم</a:t>
                </a:r>
                <a:endParaRPr lang="en-US" sz="1200" dirty="0">
                  <a:cs typeface="Calibri" panose="020F0502020204030204" pitchFamily="34" charset="0"/>
                </a:endParaRPr>
              </a:p>
              <a:p>
                <a:pPr marL="171450" indent="-171450" algn="r" rtl="1">
                  <a:buClr>
                    <a:srgbClr val="9253A1"/>
                  </a:buClr>
                  <a:buFont typeface="Arial" panose="020B0604020202020204" pitchFamily="34" charset="0"/>
                  <a:buChar char="•"/>
                </a:pPr>
                <a:r>
                  <a:rPr lang="fa-IR" sz="1200" dirty="0">
                    <a:cs typeface="Calibri" panose="020F0502020204030204" pitchFamily="34" charset="0"/>
                  </a:rPr>
                  <a:t>آپ کے والد کا پورا نام</a:t>
                </a:r>
                <a:endParaRPr lang="en-US" sz="1200" dirty="0">
                  <a:cs typeface="Calibri" panose="020F0502020204030204" pitchFamily="34" charset="0"/>
                </a:endParaRPr>
              </a:p>
              <a:p>
                <a:pPr marL="171450" indent="-171450" algn="r" rtl="1">
                  <a:buClr>
                    <a:srgbClr val="9253A1"/>
                  </a:buClr>
                  <a:buFont typeface="Arial" panose="020B0604020202020204" pitchFamily="34" charset="0"/>
                  <a:buChar char="•"/>
                </a:pPr>
                <a:r>
                  <a:rPr lang="fa-IR" sz="1200" dirty="0">
                    <a:cs typeface="Calibri" panose="020F0502020204030204" pitchFamily="34" charset="0"/>
                  </a:rPr>
                  <a:t>آپ کے دادا کا پورا نام</a:t>
                </a:r>
                <a:endParaRPr lang="en-US" sz="1200" dirty="0">
                  <a:cs typeface="Calibri" panose="020F0502020204030204" pitchFamily="34" charset="0"/>
                </a:endParaRPr>
              </a:p>
              <a:p>
                <a:pPr marL="171450" indent="-171450" algn="r" rtl="1">
                  <a:buClr>
                    <a:srgbClr val="9253A1"/>
                  </a:buClr>
                  <a:buFont typeface="Arial" panose="020B0604020202020204" pitchFamily="34" charset="0"/>
                  <a:buChar char="•"/>
                </a:pPr>
                <a:r>
                  <a:rPr lang="fa-IR" sz="1200" dirty="0">
                    <a:cs typeface="Calibri" panose="020F0502020204030204" pitchFamily="34" charset="0"/>
                  </a:rPr>
                  <a:t>آپ کا پیشہ</a:t>
                </a:r>
                <a:endParaRPr lang="en-US" sz="1200" dirty="0">
                  <a:cs typeface="Calibri" panose="020F0502020204030204" pitchFamily="34" charset="0"/>
                </a:endParaRPr>
              </a:p>
            </p:txBody>
          </p:sp>
        </p:grpSp>
        <p:sp>
          <p:nvSpPr>
            <p:cNvPr id="7" name="TextBox 6">
              <a:extLst>
                <a:ext uri="{FF2B5EF4-FFF2-40B4-BE49-F238E27FC236}">
                  <a16:creationId xmlns:a16="http://schemas.microsoft.com/office/drawing/2014/main" id="{0070DA78-3ADE-A73A-3A9A-E10A5E6D45AD}"/>
                </a:ext>
              </a:extLst>
            </p:cNvPr>
            <p:cNvSpPr txBox="1"/>
            <p:nvPr/>
          </p:nvSpPr>
          <p:spPr>
            <a:xfrm>
              <a:off x="649353" y="1414702"/>
              <a:ext cx="6482715" cy="677108"/>
            </a:xfrm>
            <a:prstGeom prst="rect">
              <a:avLst/>
            </a:prstGeom>
            <a:noFill/>
          </p:spPr>
          <p:txBody>
            <a:bodyPr wrap="square">
              <a:spAutoFit/>
            </a:bodyPr>
            <a:lstStyle/>
            <a:p>
              <a:pPr algn="r" rtl="1"/>
              <a:r>
                <a:rPr lang="fa-IR" sz="1400" b="1" dirty="0">
                  <a:solidFill>
                    <a:srgbClr val="9253A1"/>
                  </a:solidFill>
                  <a:latin typeface="Calibri" panose="020F0502020204030204" pitchFamily="34" charset="0"/>
                  <a:cs typeface="Calibri" panose="020F0502020204030204" pitchFamily="34" charset="0"/>
                </a:rPr>
                <a:t>6.</a:t>
              </a:r>
              <a:r>
                <a:rPr lang="en-US" sz="1400" b="1" dirty="0">
                  <a:solidFill>
                    <a:srgbClr val="9253A1"/>
                  </a:solidFill>
                  <a:latin typeface="Calibri" panose="020F0502020204030204" pitchFamily="34" charset="0"/>
                  <a:cs typeface="Calibri" panose="020F0502020204030204" pitchFamily="34" charset="0"/>
                </a:rPr>
                <a:t> </a:t>
              </a:r>
              <a:r>
                <a:rPr lang="fa-IR" sz="1400" b="1" dirty="0">
                  <a:solidFill>
                    <a:srgbClr val="9253A1"/>
                  </a:solidFill>
                  <a:latin typeface="Calibri" panose="020F0502020204030204" pitchFamily="34" charset="0"/>
                  <a:cs typeface="Calibri" panose="020F0502020204030204" pitchFamily="34" charset="0"/>
                </a:rPr>
                <a:t>معاون ایجنسیوں سے  نقد امداد موصول کرنے کے لیے میرے پاس کتنے دن ہیں؟</a:t>
              </a:r>
              <a:br>
                <a:rPr lang="en-US" sz="1400" b="1" dirty="0">
                  <a:solidFill>
                    <a:srgbClr val="9253A1"/>
                  </a:solidFill>
                  <a:latin typeface="Calibri" panose="020F0502020204030204" pitchFamily="34" charset="0"/>
                  <a:cs typeface="Calibri" panose="020F0502020204030204" pitchFamily="34" charset="0"/>
                </a:rPr>
              </a:br>
              <a:r>
                <a:rPr lang="fa-IR" sz="1200" dirty="0">
                  <a:cs typeface="Calibri" panose="020F0502020204030204" pitchFamily="34" charset="0"/>
                </a:rPr>
                <a:t>آپ کے پاس نقد امداد وصول کرنے کے لیے </a:t>
              </a:r>
              <a:r>
                <a:rPr lang="en-US" sz="1200" b="1" dirty="0">
                  <a:solidFill>
                    <a:srgbClr val="FF0000"/>
                  </a:solidFill>
                  <a:cs typeface="Calibri" panose="020F0502020204030204" pitchFamily="34" charset="0"/>
                </a:rPr>
                <a:t>30</a:t>
              </a:r>
              <a:r>
                <a:rPr lang="fa-IR" sz="1200" dirty="0">
                  <a:cs typeface="Calibri" panose="020F0502020204030204" pitchFamily="34" charset="0"/>
                </a:rPr>
                <a:t> دن ہوں گے۔ اگر آپ اِسے دیے  گئے وقت کے اندر وصول کرنے کے قابل نہیں ہیں، تو براہ کرم اپنے رہائش کی تنظیم  سے رابطہ کریں۔</a:t>
              </a:r>
              <a:endParaRPr lang="en-US" sz="1200" dirty="0"/>
            </a:p>
          </p:txBody>
        </p:sp>
      </p:grpSp>
      <p:grpSp>
        <p:nvGrpSpPr>
          <p:cNvPr id="55" name="Group 54">
            <a:extLst>
              <a:ext uri="{FF2B5EF4-FFF2-40B4-BE49-F238E27FC236}">
                <a16:creationId xmlns:a16="http://schemas.microsoft.com/office/drawing/2014/main" id="{4FB95A87-BADC-5FF7-79CA-B03D789CAE66}"/>
              </a:ext>
            </a:extLst>
          </p:cNvPr>
          <p:cNvGrpSpPr/>
          <p:nvPr/>
        </p:nvGrpSpPr>
        <p:grpSpPr>
          <a:xfrm>
            <a:off x="436590" y="8863058"/>
            <a:ext cx="6462713" cy="1067562"/>
            <a:chOff x="500062" y="8837252"/>
            <a:chExt cx="6462713" cy="1067562"/>
          </a:xfrm>
        </p:grpSpPr>
        <p:grpSp>
          <p:nvGrpSpPr>
            <p:cNvPr id="42" name="Group 41">
              <a:extLst>
                <a:ext uri="{FF2B5EF4-FFF2-40B4-BE49-F238E27FC236}">
                  <a16:creationId xmlns:a16="http://schemas.microsoft.com/office/drawing/2014/main" id="{C597EACD-228B-5444-E433-D13401E16E2A}"/>
                </a:ext>
              </a:extLst>
            </p:cNvPr>
            <p:cNvGrpSpPr/>
            <p:nvPr/>
          </p:nvGrpSpPr>
          <p:grpSpPr>
            <a:xfrm>
              <a:off x="500062" y="8837252"/>
              <a:ext cx="6462713" cy="1067562"/>
              <a:chOff x="566737" y="8268843"/>
              <a:chExt cx="6462713" cy="1067562"/>
            </a:xfrm>
          </p:grpSpPr>
          <p:sp>
            <p:nvSpPr>
              <p:cNvPr id="43" name="object 13">
                <a:extLst>
                  <a:ext uri="{FF2B5EF4-FFF2-40B4-BE49-F238E27FC236}">
                    <a16:creationId xmlns:a16="http://schemas.microsoft.com/office/drawing/2014/main" id="{E51FB37F-B07C-8691-6CE6-392E303AD761}"/>
                  </a:ext>
                </a:extLst>
              </p:cNvPr>
              <p:cNvSpPr/>
              <p:nvPr/>
            </p:nvSpPr>
            <p:spPr>
              <a:xfrm>
                <a:off x="566737" y="8268843"/>
                <a:ext cx="6438900" cy="0"/>
              </a:xfrm>
              <a:custGeom>
                <a:avLst/>
                <a:gdLst/>
                <a:ahLst/>
                <a:cxnLst/>
                <a:rect l="l" t="t" r="r" b="b"/>
                <a:pathLst>
                  <a:path w="6438900">
                    <a:moveTo>
                      <a:pt x="0" y="0"/>
                    </a:moveTo>
                    <a:lnTo>
                      <a:pt x="6438709" y="0"/>
                    </a:lnTo>
                  </a:path>
                </a:pathLst>
              </a:custGeom>
              <a:ln w="12703">
                <a:solidFill>
                  <a:srgbClr val="9252A0"/>
                </a:solidFill>
                <a:prstDash val="dash"/>
              </a:ln>
            </p:spPr>
            <p:txBody>
              <a:bodyPr wrap="square" lIns="0" tIns="0" rIns="0" bIns="0" rtlCol="0"/>
              <a:lstStyle/>
              <a:p>
                <a:endParaRPr/>
              </a:p>
            </p:txBody>
          </p:sp>
          <p:sp>
            <p:nvSpPr>
              <p:cNvPr id="44" name="object 14">
                <a:extLst>
                  <a:ext uri="{FF2B5EF4-FFF2-40B4-BE49-F238E27FC236}">
                    <a16:creationId xmlns:a16="http://schemas.microsoft.com/office/drawing/2014/main" id="{B005A792-5CBC-F6E7-5D0B-20EA4528A003}"/>
                  </a:ext>
                </a:extLst>
              </p:cNvPr>
              <p:cNvSpPr/>
              <p:nvPr/>
            </p:nvSpPr>
            <p:spPr>
              <a:xfrm>
                <a:off x="566737" y="9336405"/>
                <a:ext cx="6438900" cy="0"/>
              </a:xfrm>
              <a:custGeom>
                <a:avLst/>
                <a:gdLst/>
                <a:ahLst/>
                <a:cxnLst/>
                <a:rect l="l" t="t" r="r" b="b"/>
                <a:pathLst>
                  <a:path w="6438900">
                    <a:moveTo>
                      <a:pt x="0" y="0"/>
                    </a:moveTo>
                    <a:lnTo>
                      <a:pt x="6438709" y="0"/>
                    </a:lnTo>
                  </a:path>
                </a:pathLst>
              </a:custGeom>
              <a:ln w="12703">
                <a:solidFill>
                  <a:srgbClr val="9252A0"/>
                </a:solidFill>
                <a:prstDash val="dash"/>
              </a:ln>
            </p:spPr>
            <p:txBody>
              <a:bodyPr wrap="square" lIns="0" tIns="0" rIns="0" bIns="0" rtlCol="0"/>
              <a:lstStyle/>
              <a:p>
                <a:endParaRPr/>
              </a:p>
            </p:txBody>
          </p:sp>
          <p:sp>
            <p:nvSpPr>
              <p:cNvPr id="51" name="object 59">
                <a:extLst>
                  <a:ext uri="{FF2B5EF4-FFF2-40B4-BE49-F238E27FC236}">
                    <a16:creationId xmlns:a16="http://schemas.microsoft.com/office/drawing/2014/main" id="{2D8FA0CA-F697-5237-667F-4985097A8CB9}"/>
                  </a:ext>
                </a:extLst>
              </p:cNvPr>
              <p:cNvSpPr/>
              <p:nvPr/>
            </p:nvSpPr>
            <p:spPr>
              <a:xfrm>
                <a:off x="6691376" y="8440419"/>
                <a:ext cx="256540" cy="390525"/>
              </a:xfrm>
              <a:custGeom>
                <a:avLst/>
                <a:gdLst/>
                <a:ahLst/>
                <a:cxnLst/>
                <a:rect l="l" t="t" r="r" b="b"/>
                <a:pathLst>
                  <a:path w="256540" h="390525">
                    <a:moveTo>
                      <a:pt x="128270" y="0"/>
                    </a:moveTo>
                    <a:lnTo>
                      <a:pt x="85725" y="7111"/>
                    </a:lnTo>
                    <a:lnTo>
                      <a:pt x="49149" y="26669"/>
                    </a:lnTo>
                    <a:lnTo>
                      <a:pt x="21081" y="56387"/>
                    </a:lnTo>
                    <a:lnTo>
                      <a:pt x="4064" y="93725"/>
                    </a:lnTo>
                    <a:lnTo>
                      <a:pt x="0" y="265175"/>
                    </a:lnTo>
                    <a:lnTo>
                      <a:pt x="762" y="279526"/>
                    </a:lnTo>
                    <a:lnTo>
                      <a:pt x="12573" y="319404"/>
                    </a:lnTo>
                    <a:lnTo>
                      <a:pt x="36322" y="352678"/>
                    </a:lnTo>
                    <a:lnTo>
                      <a:pt x="69596" y="376808"/>
                    </a:lnTo>
                    <a:lnTo>
                      <a:pt x="109854" y="389381"/>
                    </a:lnTo>
                    <a:lnTo>
                      <a:pt x="124459" y="390524"/>
                    </a:lnTo>
                    <a:lnTo>
                      <a:pt x="139700" y="389762"/>
                    </a:lnTo>
                    <a:lnTo>
                      <a:pt x="181609" y="378586"/>
                    </a:lnTo>
                    <a:lnTo>
                      <a:pt x="216153" y="355980"/>
                    </a:lnTo>
                    <a:lnTo>
                      <a:pt x="241300" y="324357"/>
                    </a:lnTo>
                    <a:lnTo>
                      <a:pt x="254762" y="285749"/>
                    </a:lnTo>
                    <a:lnTo>
                      <a:pt x="256540" y="125475"/>
                    </a:lnTo>
                    <a:lnTo>
                      <a:pt x="255777" y="111124"/>
                    </a:lnTo>
                    <a:lnTo>
                      <a:pt x="243967" y="71119"/>
                    </a:lnTo>
                    <a:lnTo>
                      <a:pt x="220218" y="37972"/>
                    </a:lnTo>
                    <a:lnTo>
                      <a:pt x="186944" y="13842"/>
                    </a:lnTo>
                    <a:lnTo>
                      <a:pt x="146557" y="1269"/>
                    </a:lnTo>
                    <a:lnTo>
                      <a:pt x="128270" y="0"/>
                    </a:lnTo>
                    <a:close/>
                  </a:path>
                </a:pathLst>
              </a:custGeom>
              <a:ln w="62781">
                <a:solidFill>
                  <a:srgbClr val="00468A"/>
                </a:solidFill>
              </a:ln>
            </p:spPr>
            <p:txBody>
              <a:bodyPr wrap="square" lIns="0" tIns="0" rIns="0" bIns="0" rtlCol="0"/>
              <a:lstStyle/>
              <a:p>
                <a:endParaRPr/>
              </a:p>
            </p:txBody>
          </p:sp>
          <p:sp>
            <p:nvSpPr>
              <p:cNvPr id="52" name="object 60">
                <a:extLst>
                  <a:ext uri="{FF2B5EF4-FFF2-40B4-BE49-F238E27FC236}">
                    <a16:creationId xmlns:a16="http://schemas.microsoft.com/office/drawing/2014/main" id="{F22BF373-DB9B-1AB9-F94F-8F834AD4A3E7}"/>
                  </a:ext>
                </a:extLst>
              </p:cNvPr>
              <p:cNvSpPr/>
              <p:nvPr/>
            </p:nvSpPr>
            <p:spPr>
              <a:xfrm>
                <a:off x="6591300" y="8664447"/>
                <a:ext cx="438150" cy="486409"/>
              </a:xfrm>
              <a:custGeom>
                <a:avLst/>
                <a:gdLst/>
                <a:ahLst/>
                <a:cxnLst/>
                <a:rect l="l" t="t" r="r" b="b"/>
                <a:pathLst>
                  <a:path w="438150" h="486409">
                    <a:moveTo>
                      <a:pt x="94233" y="0"/>
                    </a:moveTo>
                    <a:lnTo>
                      <a:pt x="52704" y="9397"/>
                    </a:lnTo>
                    <a:lnTo>
                      <a:pt x="20574" y="34797"/>
                    </a:lnTo>
                    <a:lnTo>
                      <a:pt x="2413" y="71627"/>
                    </a:lnTo>
                    <a:lnTo>
                      <a:pt x="0" y="393319"/>
                    </a:lnTo>
                    <a:lnTo>
                      <a:pt x="1143" y="407669"/>
                    </a:lnTo>
                    <a:lnTo>
                      <a:pt x="16636" y="445896"/>
                    </a:lnTo>
                    <a:lnTo>
                      <a:pt x="46863" y="473455"/>
                    </a:lnTo>
                    <a:lnTo>
                      <a:pt x="87122" y="485774"/>
                    </a:lnTo>
                    <a:lnTo>
                      <a:pt x="343661" y="486028"/>
                    </a:lnTo>
                    <a:lnTo>
                      <a:pt x="358267" y="484885"/>
                    </a:lnTo>
                    <a:lnTo>
                      <a:pt x="397255" y="469645"/>
                    </a:lnTo>
                    <a:lnTo>
                      <a:pt x="425196" y="439927"/>
                    </a:lnTo>
                    <a:lnTo>
                      <a:pt x="437769" y="400303"/>
                    </a:lnTo>
                    <a:lnTo>
                      <a:pt x="438023" y="92709"/>
                    </a:lnTo>
                    <a:lnTo>
                      <a:pt x="436879" y="78358"/>
                    </a:lnTo>
                    <a:lnTo>
                      <a:pt x="421385" y="40131"/>
                    </a:lnTo>
                    <a:lnTo>
                      <a:pt x="391159" y="12572"/>
                    </a:lnTo>
                    <a:lnTo>
                      <a:pt x="350900" y="253"/>
                    </a:lnTo>
                    <a:lnTo>
                      <a:pt x="94233" y="0"/>
                    </a:lnTo>
                    <a:close/>
                  </a:path>
                </a:pathLst>
              </a:custGeom>
              <a:solidFill>
                <a:srgbClr val="00468A"/>
              </a:solidFill>
            </p:spPr>
            <p:txBody>
              <a:bodyPr wrap="square" lIns="0" tIns="0" rIns="0" bIns="0" rtlCol="0"/>
              <a:lstStyle/>
              <a:p>
                <a:endParaRPr/>
              </a:p>
            </p:txBody>
          </p:sp>
          <p:sp>
            <p:nvSpPr>
              <p:cNvPr id="53" name="object 61">
                <a:extLst>
                  <a:ext uri="{FF2B5EF4-FFF2-40B4-BE49-F238E27FC236}">
                    <a16:creationId xmlns:a16="http://schemas.microsoft.com/office/drawing/2014/main" id="{9ACC1E20-62EE-EDFD-D8AC-534618C50FFB}"/>
                  </a:ext>
                </a:extLst>
              </p:cNvPr>
              <p:cNvSpPr/>
              <p:nvPr/>
            </p:nvSpPr>
            <p:spPr>
              <a:xfrm>
                <a:off x="6772275" y="8893175"/>
                <a:ext cx="85725" cy="104775"/>
              </a:xfrm>
              <a:custGeom>
                <a:avLst/>
                <a:gdLst/>
                <a:ahLst/>
                <a:cxnLst/>
                <a:rect l="l" t="t" r="r" b="b"/>
                <a:pathLst>
                  <a:path w="85725" h="104775">
                    <a:moveTo>
                      <a:pt x="64261" y="0"/>
                    </a:moveTo>
                    <a:lnTo>
                      <a:pt x="18923" y="0"/>
                    </a:lnTo>
                    <a:lnTo>
                      <a:pt x="0" y="104775"/>
                    </a:lnTo>
                    <a:lnTo>
                      <a:pt x="85598" y="104775"/>
                    </a:lnTo>
                    <a:lnTo>
                      <a:pt x="64261" y="0"/>
                    </a:lnTo>
                    <a:close/>
                  </a:path>
                </a:pathLst>
              </a:custGeom>
              <a:solidFill>
                <a:srgbClr val="FFFFFF"/>
              </a:solidFill>
            </p:spPr>
            <p:txBody>
              <a:bodyPr wrap="square" lIns="0" tIns="0" rIns="0" bIns="0" rtlCol="0"/>
              <a:lstStyle/>
              <a:p>
                <a:endParaRPr/>
              </a:p>
            </p:txBody>
          </p:sp>
        </p:grpSp>
        <p:sp>
          <p:nvSpPr>
            <p:cNvPr id="54" name="TextBox 53">
              <a:extLst>
                <a:ext uri="{FF2B5EF4-FFF2-40B4-BE49-F238E27FC236}">
                  <a16:creationId xmlns:a16="http://schemas.microsoft.com/office/drawing/2014/main" id="{9FBCFCE5-1DB9-1BC1-D34B-460CA830574E}"/>
                </a:ext>
              </a:extLst>
            </p:cNvPr>
            <p:cNvSpPr txBox="1"/>
            <p:nvPr/>
          </p:nvSpPr>
          <p:spPr>
            <a:xfrm>
              <a:off x="1147730" y="8956825"/>
              <a:ext cx="5376895" cy="907941"/>
            </a:xfrm>
            <a:prstGeom prst="rect">
              <a:avLst/>
            </a:prstGeom>
            <a:noFill/>
          </p:spPr>
          <p:txBody>
            <a:bodyPr wrap="square" rtlCol="0">
              <a:spAutoFit/>
            </a:bodyPr>
            <a:lstStyle/>
            <a:p>
              <a:pPr algn="r" rtl="1"/>
              <a:r>
                <a:rPr lang="fa-IR" sz="1400" b="1" i="0" u="none" strike="noStrike" dirty="0">
                  <a:solidFill>
                    <a:srgbClr val="9252A0"/>
                  </a:solidFill>
                  <a:effectLst/>
                  <a:cs typeface="Calibri" panose="020F0502020204030204" pitchFamily="34" charset="0"/>
                </a:rPr>
                <a:t>خود کو اور اپنے خاندان کو فراڈ سکیموں سے بچائیں! </a:t>
              </a:r>
              <a:endParaRPr lang="ur-PK" sz="1400" b="1" i="0" u="none" strike="noStrike" dirty="0">
                <a:solidFill>
                  <a:srgbClr val="9252A0"/>
                </a:solidFill>
                <a:effectLst/>
                <a:cs typeface="Calibri" panose="020F0502020204030204" pitchFamily="34" charset="0"/>
              </a:endParaRPr>
            </a:p>
            <a:p>
              <a:pPr algn="r" rtl="1"/>
              <a:r>
                <a:rPr lang="fa-IR" sz="1250" b="0" i="0" u="none" strike="noStrike" dirty="0">
                  <a:solidFill>
                    <a:srgbClr val="000000"/>
                  </a:solidFill>
                  <a:effectLst/>
                  <a:latin typeface="Calibri" panose="020F0502020204030204" pitchFamily="34" charset="0"/>
                  <a:cs typeface="Calibri" panose="020F0502020204030204" pitchFamily="34" charset="0"/>
                </a:rPr>
                <a:t>اپنی ذاتی معلومات اور شناختی دستاویزات کو ہمیشہ محفوظ اور خفیہ رکھنا چاہیے۔ پوچھے جانے پر اپنی ذاتی معلومات بھروسہ مند امدادی تنظیم اور احکام کے ساتھ شیئرکریں ۔ </a:t>
              </a:r>
              <a:endParaRPr lang="ur-PK" sz="1250" b="0" i="0" u="none" strike="noStrike" dirty="0">
                <a:solidFill>
                  <a:srgbClr val="000000"/>
                </a:solidFill>
                <a:effectLst/>
                <a:latin typeface="Calibri" panose="020F0502020204030204" pitchFamily="34" charset="0"/>
                <a:cs typeface="Calibri" panose="020F0502020204030204" pitchFamily="34" charset="0"/>
              </a:endParaRPr>
            </a:p>
            <a:p>
              <a:pPr algn="r" rtl="1"/>
              <a:r>
                <a:rPr lang="fa-IR" sz="1250" b="0" i="0" u="none" strike="noStrike" dirty="0">
                  <a:solidFill>
                    <a:srgbClr val="000000"/>
                  </a:solidFill>
                  <a:effectLst/>
                  <a:latin typeface="Calibri" panose="020F0502020204030204" pitchFamily="34" charset="0"/>
                  <a:cs typeface="Calibri" panose="020F0502020204030204" pitchFamily="34" charset="0"/>
                </a:rPr>
                <a:t>کبھی بھی اپنی ذاتی معلومات سوشل میڈیا اور ناقابل اعتماد ویب سائٹس پر نہ دیں۔</a:t>
              </a:r>
              <a:endParaRPr lang="en-US" sz="1250" dirty="0"/>
            </a:p>
          </p:txBody>
        </p:sp>
      </p:grpSp>
      <p:sp>
        <p:nvSpPr>
          <p:cNvPr id="5" name="object 3">
            <a:extLst>
              <a:ext uri="{FF2B5EF4-FFF2-40B4-BE49-F238E27FC236}">
                <a16:creationId xmlns:a16="http://schemas.microsoft.com/office/drawing/2014/main" id="{ECA5B9F2-3071-8B8B-372F-0C3D2DE8E0C2}"/>
              </a:ext>
            </a:extLst>
          </p:cNvPr>
          <p:cNvSpPr/>
          <p:nvPr/>
        </p:nvSpPr>
        <p:spPr>
          <a:xfrm>
            <a:off x="429125" y="9930620"/>
            <a:ext cx="2175162" cy="803999"/>
          </a:xfrm>
          <a:prstGeom prst="rect">
            <a:avLst/>
          </a:prstGeom>
          <a:blipFill>
            <a:blip r:embed="rId3" cstate="print"/>
            <a:stretch>
              <a:fillRect/>
            </a:stretch>
          </a:blipFill>
        </p:spPr>
        <p:txBody>
          <a:bodyPr wrap="square" lIns="0" tIns="0" rIns="0" bIns="0" rtlCol="0"/>
          <a:lstStyle/>
          <a:p>
            <a:endParaRPr/>
          </a:p>
        </p:txBody>
      </p:sp>
      <p:sp>
        <p:nvSpPr>
          <p:cNvPr id="6" name="TextBox 5">
            <a:extLst>
              <a:ext uri="{FF2B5EF4-FFF2-40B4-BE49-F238E27FC236}">
                <a16:creationId xmlns:a16="http://schemas.microsoft.com/office/drawing/2014/main" id="{2E0F3D1E-0788-FDCB-B6DF-81F87259FF6C}"/>
              </a:ext>
            </a:extLst>
          </p:cNvPr>
          <p:cNvSpPr txBox="1"/>
          <p:nvPr/>
        </p:nvSpPr>
        <p:spPr>
          <a:xfrm>
            <a:off x="6619875" y="10238085"/>
            <a:ext cx="1037831" cy="461665"/>
          </a:xfrm>
          <a:prstGeom prst="rect">
            <a:avLst/>
          </a:prstGeom>
          <a:noFill/>
        </p:spPr>
        <p:txBody>
          <a:bodyPr wrap="square" rtlCol="0">
            <a:spAutoFit/>
          </a:bodyPr>
          <a:lstStyle/>
          <a:p>
            <a:pPr algn="ctr"/>
            <a:r>
              <a:rPr lang="en-US" sz="2400" dirty="0">
                <a:solidFill>
                  <a:schemeClr val="bg1"/>
                </a:solidFill>
              </a:rPr>
              <a:t>Urdu</a:t>
            </a:r>
            <a:endParaRPr lang="en-US" sz="1600" dirty="0">
              <a:solidFill>
                <a:schemeClr val="bg1"/>
              </a:solidFill>
            </a:endParaRPr>
          </a:p>
        </p:txBody>
      </p:sp>
      <p:grpSp>
        <p:nvGrpSpPr>
          <p:cNvPr id="2" name="Group 1">
            <a:extLst>
              <a:ext uri="{FF2B5EF4-FFF2-40B4-BE49-F238E27FC236}">
                <a16:creationId xmlns:a16="http://schemas.microsoft.com/office/drawing/2014/main" id="{6E217D41-EF95-0F03-56F3-AABA29C718B6}"/>
              </a:ext>
            </a:extLst>
          </p:cNvPr>
          <p:cNvGrpSpPr/>
          <p:nvPr/>
        </p:nvGrpSpPr>
        <p:grpSpPr>
          <a:xfrm>
            <a:off x="136933" y="155734"/>
            <a:ext cx="7173187" cy="724951"/>
            <a:chOff x="136933" y="155734"/>
            <a:chExt cx="7173187" cy="724951"/>
          </a:xfrm>
        </p:grpSpPr>
        <p:grpSp>
          <p:nvGrpSpPr>
            <p:cNvPr id="4" name="Group 3">
              <a:extLst>
                <a:ext uri="{FF2B5EF4-FFF2-40B4-BE49-F238E27FC236}">
                  <a16:creationId xmlns:a16="http://schemas.microsoft.com/office/drawing/2014/main" id="{9067194C-DA29-78F0-660A-ADC1873D9204}"/>
                </a:ext>
              </a:extLst>
            </p:cNvPr>
            <p:cNvGrpSpPr/>
            <p:nvPr/>
          </p:nvGrpSpPr>
          <p:grpSpPr>
            <a:xfrm>
              <a:off x="5596172" y="207642"/>
              <a:ext cx="1713948" cy="636634"/>
              <a:chOff x="168090" y="237038"/>
              <a:chExt cx="1713948" cy="636634"/>
            </a:xfrm>
          </p:grpSpPr>
          <p:sp>
            <p:nvSpPr>
              <p:cNvPr id="58" name="object 11">
                <a:extLst>
                  <a:ext uri="{FF2B5EF4-FFF2-40B4-BE49-F238E27FC236}">
                    <a16:creationId xmlns:a16="http://schemas.microsoft.com/office/drawing/2014/main" id="{8C6B264E-865C-7710-E6E2-6D5062EAE283}"/>
                  </a:ext>
                </a:extLst>
              </p:cNvPr>
              <p:cNvSpPr/>
              <p:nvPr/>
            </p:nvSpPr>
            <p:spPr>
              <a:xfrm>
                <a:off x="168090" y="237038"/>
                <a:ext cx="928528" cy="572852"/>
              </a:xfrm>
              <a:prstGeom prst="rect">
                <a:avLst/>
              </a:prstGeom>
              <a:blipFill>
                <a:blip r:embed="rId4" cstate="print"/>
                <a:stretch>
                  <a:fillRect/>
                </a:stretch>
              </a:blipFill>
            </p:spPr>
            <p:txBody>
              <a:bodyPr wrap="square" lIns="0" tIns="0" rIns="0" bIns="0" rtlCol="0"/>
              <a:lstStyle/>
              <a:p>
                <a:endParaRPr/>
              </a:p>
            </p:txBody>
          </p:sp>
          <p:sp>
            <p:nvSpPr>
              <p:cNvPr id="59" name="object 12">
                <a:extLst>
                  <a:ext uri="{FF2B5EF4-FFF2-40B4-BE49-F238E27FC236}">
                    <a16:creationId xmlns:a16="http://schemas.microsoft.com/office/drawing/2014/main" id="{2DD237F7-DBE9-13AB-E749-E850C5F61666}"/>
                  </a:ext>
                </a:extLst>
              </p:cNvPr>
              <p:cNvSpPr/>
              <p:nvPr/>
            </p:nvSpPr>
            <p:spPr>
              <a:xfrm>
                <a:off x="1267052" y="258408"/>
                <a:ext cx="614986" cy="615264"/>
              </a:xfrm>
              <a:prstGeom prst="rect">
                <a:avLst/>
              </a:prstGeom>
              <a:blipFill>
                <a:blip r:embed="rId5" cstate="print"/>
                <a:stretch>
                  <a:fillRect/>
                </a:stretch>
              </a:blipFill>
            </p:spPr>
            <p:txBody>
              <a:bodyPr wrap="square" lIns="0" tIns="0" rIns="0" bIns="0" rtlCol="0"/>
              <a:lstStyle/>
              <a:p>
                <a:endParaRPr/>
              </a:p>
            </p:txBody>
          </p:sp>
        </p:grpSp>
        <p:sp>
          <p:nvSpPr>
            <p:cNvPr id="9" name="object 13">
              <a:extLst>
                <a:ext uri="{FF2B5EF4-FFF2-40B4-BE49-F238E27FC236}">
                  <a16:creationId xmlns:a16="http://schemas.microsoft.com/office/drawing/2014/main" id="{7FA2C063-6514-2A3B-F3CA-84A09F4C0395}"/>
                </a:ext>
              </a:extLst>
            </p:cNvPr>
            <p:cNvSpPr/>
            <p:nvPr/>
          </p:nvSpPr>
          <p:spPr>
            <a:xfrm>
              <a:off x="2532431" y="155734"/>
              <a:ext cx="1709576" cy="724951"/>
            </a:xfrm>
            <a:prstGeom prst="rect">
              <a:avLst/>
            </a:prstGeom>
            <a:blipFill>
              <a:blip r:embed="rId6" cstate="print"/>
              <a:stretch>
                <a:fillRect/>
              </a:stretch>
            </a:blipFill>
          </p:spPr>
          <p:txBody>
            <a:bodyPr wrap="square" lIns="0" tIns="0" rIns="0" bIns="0" rtlCol="0"/>
            <a:lstStyle/>
            <a:p>
              <a:endParaRPr/>
            </a:p>
          </p:txBody>
        </p:sp>
        <p:sp>
          <p:nvSpPr>
            <p:cNvPr id="10" name="object 14">
              <a:extLst>
                <a:ext uri="{FF2B5EF4-FFF2-40B4-BE49-F238E27FC236}">
                  <a16:creationId xmlns:a16="http://schemas.microsoft.com/office/drawing/2014/main" id="{A051FA02-01D0-280F-D686-D7A7316BB9EA}"/>
                </a:ext>
              </a:extLst>
            </p:cNvPr>
            <p:cNvSpPr/>
            <p:nvPr/>
          </p:nvSpPr>
          <p:spPr>
            <a:xfrm>
              <a:off x="4295639" y="229012"/>
              <a:ext cx="1073921" cy="536071"/>
            </a:xfrm>
            <a:prstGeom prst="rect">
              <a:avLst/>
            </a:prstGeom>
            <a:blipFill>
              <a:blip r:embed="rId7" cstate="print"/>
              <a:stretch>
                <a:fillRect/>
              </a:stretch>
            </a:blipFill>
          </p:spPr>
          <p:txBody>
            <a:bodyPr wrap="square" lIns="0" tIns="0" rIns="0" bIns="0" rtlCol="0"/>
            <a:lstStyle/>
            <a:p>
              <a:endParaRPr/>
            </a:p>
          </p:txBody>
        </p:sp>
        <p:grpSp>
          <p:nvGrpSpPr>
            <p:cNvPr id="29" name="Group 28">
              <a:extLst>
                <a:ext uri="{FF2B5EF4-FFF2-40B4-BE49-F238E27FC236}">
                  <a16:creationId xmlns:a16="http://schemas.microsoft.com/office/drawing/2014/main" id="{B1162F36-2569-40B0-E8BE-43545B48B9C1}"/>
                </a:ext>
              </a:extLst>
            </p:cNvPr>
            <p:cNvGrpSpPr/>
            <p:nvPr/>
          </p:nvGrpSpPr>
          <p:grpSpPr>
            <a:xfrm>
              <a:off x="136933" y="253982"/>
              <a:ext cx="2341866" cy="580309"/>
              <a:chOff x="171909" y="260258"/>
              <a:chExt cx="2309957" cy="563880"/>
            </a:xfrm>
          </p:grpSpPr>
          <p:sp>
            <p:nvSpPr>
              <p:cNvPr id="30" name="object 15">
                <a:extLst>
                  <a:ext uri="{FF2B5EF4-FFF2-40B4-BE49-F238E27FC236}">
                    <a16:creationId xmlns:a16="http://schemas.microsoft.com/office/drawing/2014/main" id="{DE11F9CA-F744-1E41-85CD-AC4A09F5FDF5}"/>
                  </a:ext>
                </a:extLst>
              </p:cNvPr>
              <p:cNvSpPr/>
              <p:nvPr/>
            </p:nvSpPr>
            <p:spPr>
              <a:xfrm>
                <a:off x="1071218" y="383240"/>
                <a:ext cx="1410648" cy="339272"/>
              </a:xfrm>
              <a:prstGeom prst="rect">
                <a:avLst/>
              </a:prstGeom>
              <a:blipFill>
                <a:blip r:embed="rId8" cstate="print"/>
                <a:stretch>
                  <a:fillRect/>
                </a:stretch>
              </a:blipFill>
            </p:spPr>
            <p:txBody>
              <a:bodyPr wrap="square" lIns="0" tIns="0" rIns="0" bIns="0" rtlCol="0"/>
              <a:lstStyle/>
              <a:p>
                <a:endParaRPr/>
              </a:p>
            </p:txBody>
          </p:sp>
          <p:sp>
            <p:nvSpPr>
              <p:cNvPr id="31" name="object 16">
                <a:extLst>
                  <a:ext uri="{FF2B5EF4-FFF2-40B4-BE49-F238E27FC236}">
                    <a16:creationId xmlns:a16="http://schemas.microsoft.com/office/drawing/2014/main" id="{1A6A1F4B-E4B1-7A73-F69F-0C9FEFC4D0CA}"/>
                  </a:ext>
                </a:extLst>
              </p:cNvPr>
              <p:cNvSpPr/>
              <p:nvPr/>
            </p:nvSpPr>
            <p:spPr>
              <a:xfrm>
                <a:off x="171909" y="260258"/>
                <a:ext cx="791845" cy="563880"/>
              </a:xfrm>
              <a:custGeom>
                <a:avLst/>
                <a:gdLst/>
                <a:ahLst/>
                <a:cxnLst/>
                <a:rect l="l" t="t" r="r" b="b"/>
                <a:pathLst>
                  <a:path w="791844" h="563880">
                    <a:moveTo>
                      <a:pt x="0" y="563359"/>
                    </a:moveTo>
                    <a:lnTo>
                      <a:pt x="791508" y="563359"/>
                    </a:lnTo>
                    <a:lnTo>
                      <a:pt x="791508" y="0"/>
                    </a:lnTo>
                    <a:lnTo>
                      <a:pt x="0" y="0"/>
                    </a:lnTo>
                    <a:lnTo>
                      <a:pt x="0" y="563359"/>
                    </a:lnTo>
                    <a:close/>
                  </a:path>
                </a:pathLst>
              </a:custGeom>
              <a:solidFill>
                <a:srgbClr val="034EA2"/>
              </a:solidFill>
            </p:spPr>
            <p:txBody>
              <a:bodyPr wrap="square" lIns="0" tIns="0" rIns="0" bIns="0" rtlCol="0"/>
              <a:lstStyle/>
              <a:p>
                <a:endParaRPr/>
              </a:p>
            </p:txBody>
          </p:sp>
          <p:sp>
            <p:nvSpPr>
              <p:cNvPr id="32" name="object 17">
                <a:extLst>
                  <a:ext uri="{FF2B5EF4-FFF2-40B4-BE49-F238E27FC236}">
                    <a16:creationId xmlns:a16="http://schemas.microsoft.com/office/drawing/2014/main" id="{092D5E33-4736-272C-59E6-84A462FD66F7}"/>
                  </a:ext>
                </a:extLst>
              </p:cNvPr>
              <p:cNvSpPr/>
              <p:nvPr/>
            </p:nvSpPr>
            <p:spPr>
              <a:xfrm>
                <a:off x="540230" y="327646"/>
                <a:ext cx="54610" cy="55880"/>
              </a:xfrm>
              <a:custGeom>
                <a:avLst/>
                <a:gdLst/>
                <a:ahLst/>
                <a:cxnLst/>
                <a:rect l="l" t="t" r="r" b="b"/>
                <a:pathLst>
                  <a:path w="54610" h="55879">
                    <a:moveTo>
                      <a:pt x="27267" y="0"/>
                    </a:moveTo>
                    <a:lnTo>
                      <a:pt x="20867" y="21323"/>
                    </a:lnTo>
                    <a:lnTo>
                      <a:pt x="0" y="21323"/>
                    </a:lnTo>
                    <a:lnTo>
                      <a:pt x="16918" y="34315"/>
                    </a:lnTo>
                    <a:lnTo>
                      <a:pt x="10565" y="55359"/>
                    </a:lnTo>
                    <a:lnTo>
                      <a:pt x="27267" y="42341"/>
                    </a:lnTo>
                    <a:lnTo>
                      <a:pt x="40039" y="42341"/>
                    </a:lnTo>
                    <a:lnTo>
                      <a:pt x="37616" y="34315"/>
                    </a:lnTo>
                    <a:lnTo>
                      <a:pt x="54546" y="21323"/>
                    </a:lnTo>
                    <a:lnTo>
                      <a:pt x="20867" y="21323"/>
                    </a:lnTo>
                    <a:lnTo>
                      <a:pt x="33667" y="21297"/>
                    </a:lnTo>
                    <a:lnTo>
                      <a:pt x="27267" y="0"/>
                    </a:lnTo>
                    <a:close/>
                  </a:path>
                  <a:path w="54610" h="55879">
                    <a:moveTo>
                      <a:pt x="40039" y="42341"/>
                    </a:moveTo>
                    <a:lnTo>
                      <a:pt x="27267" y="42341"/>
                    </a:lnTo>
                    <a:lnTo>
                      <a:pt x="43968" y="55359"/>
                    </a:lnTo>
                    <a:lnTo>
                      <a:pt x="40039" y="42341"/>
                    </a:lnTo>
                    <a:close/>
                  </a:path>
                </a:pathLst>
              </a:custGeom>
              <a:solidFill>
                <a:srgbClr val="FFF200"/>
              </a:solidFill>
            </p:spPr>
            <p:txBody>
              <a:bodyPr wrap="square" lIns="0" tIns="0" rIns="0" bIns="0" rtlCol="0"/>
              <a:lstStyle/>
              <a:p>
                <a:endParaRPr/>
              </a:p>
            </p:txBody>
          </p:sp>
          <p:sp>
            <p:nvSpPr>
              <p:cNvPr id="33" name="object 18">
                <a:extLst>
                  <a:ext uri="{FF2B5EF4-FFF2-40B4-BE49-F238E27FC236}">
                    <a16:creationId xmlns:a16="http://schemas.microsoft.com/office/drawing/2014/main" id="{680BBE07-5297-B956-E3FE-451D0CB343D0}"/>
                  </a:ext>
                </a:extLst>
              </p:cNvPr>
              <p:cNvSpPr/>
              <p:nvPr/>
            </p:nvSpPr>
            <p:spPr>
              <a:xfrm>
                <a:off x="453786" y="352411"/>
                <a:ext cx="54610" cy="55880"/>
              </a:xfrm>
              <a:custGeom>
                <a:avLst/>
                <a:gdLst/>
                <a:ahLst/>
                <a:cxnLst/>
                <a:rect l="l" t="t" r="r" b="b"/>
                <a:pathLst>
                  <a:path w="54610" h="55879">
                    <a:moveTo>
                      <a:pt x="27267" y="0"/>
                    </a:moveTo>
                    <a:lnTo>
                      <a:pt x="20867" y="21348"/>
                    </a:lnTo>
                    <a:lnTo>
                      <a:pt x="0" y="21348"/>
                    </a:lnTo>
                    <a:lnTo>
                      <a:pt x="16918" y="34340"/>
                    </a:lnTo>
                    <a:lnTo>
                      <a:pt x="10577" y="55384"/>
                    </a:lnTo>
                    <a:lnTo>
                      <a:pt x="27279" y="42367"/>
                    </a:lnTo>
                    <a:lnTo>
                      <a:pt x="40046" y="42367"/>
                    </a:lnTo>
                    <a:lnTo>
                      <a:pt x="37628" y="34340"/>
                    </a:lnTo>
                    <a:lnTo>
                      <a:pt x="54546" y="21348"/>
                    </a:lnTo>
                    <a:lnTo>
                      <a:pt x="20867" y="21348"/>
                    </a:lnTo>
                    <a:lnTo>
                      <a:pt x="33667" y="21323"/>
                    </a:lnTo>
                    <a:lnTo>
                      <a:pt x="27267" y="0"/>
                    </a:lnTo>
                    <a:close/>
                  </a:path>
                  <a:path w="54610" h="55879">
                    <a:moveTo>
                      <a:pt x="40046" y="42367"/>
                    </a:moveTo>
                    <a:lnTo>
                      <a:pt x="27279" y="42367"/>
                    </a:lnTo>
                    <a:lnTo>
                      <a:pt x="43968" y="55384"/>
                    </a:lnTo>
                    <a:lnTo>
                      <a:pt x="40046" y="42367"/>
                    </a:lnTo>
                    <a:close/>
                  </a:path>
                </a:pathLst>
              </a:custGeom>
              <a:solidFill>
                <a:srgbClr val="FFF200"/>
              </a:solidFill>
            </p:spPr>
            <p:txBody>
              <a:bodyPr wrap="square" lIns="0" tIns="0" rIns="0" bIns="0" rtlCol="0"/>
              <a:lstStyle/>
              <a:p>
                <a:endParaRPr/>
              </a:p>
            </p:txBody>
          </p:sp>
          <p:sp>
            <p:nvSpPr>
              <p:cNvPr id="34" name="object 19">
                <a:extLst>
                  <a:ext uri="{FF2B5EF4-FFF2-40B4-BE49-F238E27FC236}">
                    <a16:creationId xmlns:a16="http://schemas.microsoft.com/office/drawing/2014/main" id="{0DAD6064-1BC3-1767-1A40-B4BB02BB124D}"/>
                  </a:ext>
                </a:extLst>
              </p:cNvPr>
              <p:cNvSpPr/>
              <p:nvPr/>
            </p:nvSpPr>
            <p:spPr>
              <a:xfrm>
                <a:off x="390556" y="420086"/>
                <a:ext cx="54610" cy="55880"/>
              </a:xfrm>
              <a:custGeom>
                <a:avLst/>
                <a:gdLst/>
                <a:ahLst/>
                <a:cxnLst/>
                <a:rect l="l" t="t" r="r" b="b"/>
                <a:pathLst>
                  <a:path w="54610" h="55879">
                    <a:moveTo>
                      <a:pt x="27267" y="0"/>
                    </a:moveTo>
                    <a:lnTo>
                      <a:pt x="20867" y="21348"/>
                    </a:lnTo>
                    <a:lnTo>
                      <a:pt x="0" y="21348"/>
                    </a:lnTo>
                    <a:lnTo>
                      <a:pt x="16918" y="34328"/>
                    </a:lnTo>
                    <a:lnTo>
                      <a:pt x="10565" y="55384"/>
                    </a:lnTo>
                    <a:lnTo>
                      <a:pt x="27267" y="42367"/>
                    </a:lnTo>
                    <a:lnTo>
                      <a:pt x="40041" y="42367"/>
                    </a:lnTo>
                    <a:lnTo>
                      <a:pt x="37616" y="34328"/>
                    </a:lnTo>
                    <a:lnTo>
                      <a:pt x="54534" y="21348"/>
                    </a:lnTo>
                    <a:lnTo>
                      <a:pt x="20867" y="21348"/>
                    </a:lnTo>
                    <a:lnTo>
                      <a:pt x="33667" y="21323"/>
                    </a:lnTo>
                    <a:lnTo>
                      <a:pt x="27267" y="0"/>
                    </a:lnTo>
                    <a:close/>
                  </a:path>
                  <a:path w="54610" h="55879">
                    <a:moveTo>
                      <a:pt x="40041" y="42367"/>
                    </a:moveTo>
                    <a:lnTo>
                      <a:pt x="27267" y="42367"/>
                    </a:lnTo>
                    <a:lnTo>
                      <a:pt x="43968" y="55384"/>
                    </a:lnTo>
                    <a:lnTo>
                      <a:pt x="40041" y="42367"/>
                    </a:lnTo>
                    <a:close/>
                  </a:path>
                </a:pathLst>
              </a:custGeom>
              <a:solidFill>
                <a:srgbClr val="FFF200"/>
              </a:solidFill>
            </p:spPr>
            <p:txBody>
              <a:bodyPr wrap="square" lIns="0" tIns="0" rIns="0" bIns="0" rtlCol="0"/>
              <a:lstStyle/>
              <a:p>
                <a:endParaRPr/>
              </a:p>
            </p:txBody>
          </p:sp>
          <p:sp>
            <p:nvSpPr>
              <p:cNvPr id="35" name="object 20">
                <a:extLst>
                  <a:ext uri="{FF2B5EF4-FFF2-40B4-BE49-F238E27FC236}">
                    <a16:creationId xmlns:a16="http://schemas.microsoft.com/office/drawing/2014/main" id="{4D47BE38-CFE0-7E70-EBC3-6674826E7848}"/>
                  </a:ext>
                </a:extLst>
              </p:cNvPr>
              <p:cNvSpPr/>
              <p:nvPr/>
            </p:nvSpPr>
            <p:spPr>
              <a:xfrm>
                <a:off x="367379" y="512247"/>
                <a:ext cx="54610" cy="55880"/>
              </a:xfrm>
              <a:custGeom>
                <a:avLst/>
                <a:gdLst/>
                <a:ahLst/>
                <a:cxnLst/>
                <a:rect l="l" t="t" r="r" b="b"/>
                <a:pathLst>
                  <a:path w="54610" h="55879">
                    <a:moveTo>
                      <a:pt x="27246" y="0"/>
                    </a:moveTo>
                    <a:lnTo>
                      <a:pt x="20846" y="21374"/>
                    </a:lnTo>
                    <a:lnTo>
                      <a:pt x="0" y="21374"/>
                    </a:lnTo>
                    <a:lnTo>
                      <a:pt x="16896" y="34340"/>
                    </a:lnTo>
                    <a:lnTo>
                      <a:pt x="10544" y="55384"/>
                    </a:lnTo>
                    <a:lnTo>
                      <a:pt x="27246" y="42367"/>
                    </a:lnTo>
                    <a:lnTo>
                      <a:pt x="40013" y="42367"/>
                    </a:lnTo>
                    <a:lnTo>
                      <a:pt x="37595" y="34340"/>
                    </a:lnTo>
                    <a:lnTo>
                      <a:pt x="54480" y="21374"/>
                    </a:lnTo>
                    <a:lnTo>
                      <a:pt x="20846" y="21374"/>
                    </a:lnTo>
                    <a:lnTo>
                      <a:pt x="33645" y="21323"/>
                    </a:lnTo>
                    <a:lnTo>
                      <a:pt x="27246" y="0"/>
                    </a:lnTo>
                    <a:close/>
                  </a:path>
                  <a:path w="54610" h="55879">
                    <a:moveTo>
                      <a:pt x="40013" y="42367"/>
                    </a:moveTo>
                    <a:lnTo>
                      <a:pt x="27246" y="42367"/>
                    </a:lnTo>
                    <a:lnTo>
                      <a:pt x="43935" y="55384"/>
                    </a:lnTo>
                    <a:lnTo>
                      <a:pt x="40013" y="42367"/>
                    </a:lnTo>
                    <a:close/>
                  </a:path>
                </a:pathLst>
              </a:custGeom>
              <a:solidFill>
                <a:srgbClr val="FFF200"/>
              </a:solidFill>
            </p:spPr>
            <p:txBody>
              <a:bodyPr wrap="square" lIns="0" tIns="0" rIns="0" bIns="0" rtlCol="0"/>
              <a:lstStyle/>
              <a:p>
                <a:endParaRPr/>
              </a:p>
            </p:txBody>
          </p:sp>
          <p:sp>
            <p:nvSpPr>
              <p:cNvPr id="36" name="object 21">
                <a:extLst>
                  <a:ext uri="{FF2B5EF4-FFF2-40B4-BE49-F238E27FC236}">
                    <a16:creationId xmlns:a16="http://schemas.microsoft.com/office/drawing/2014/main" id="{BE43CABA-C38F-50F7-47AE-361FCD9C4B73}"/>
                  </a:ext>
                </a:extLst>
              </p:cNvPr>
              <p:cNvSpPr/>
              <p:nvPr/>
            </p:nvSpPr>
            <p:spPr>
              <a:xfrm>
                <a:off x="390556" y="604682"/>
                <a:ext cx="54610" cy="55880"/>
              </a:xfrm>
              <a:custGeom>
                <a:avLst/>
                <a:gdLst/>
                <a:ahLst/>
                <a:cxnLst/>
                <a:rect l="l" t="t" r="r" b="b"/>
                <a:pathLst>
                  <a:path w="54610" h="55879">
                    <a:moveTo>
                      <a:pt x="27267" y="0"/>
                    </a:moveTo>
                    <a:lnTo>
                      <a:pt x="20867" y="21348"/>
                    </a:lnTo>
                    <a:lnTo>
                      <a:pt x="0" y="21348"/>
                    </a:lnTo>
                    <a:lnTo>
                      <a:pt x="16918" y="34340"/>
                    </a:lnTo>
                    <a:lnTo>
                      <a:pt x="10565" y="55384"/>
                    </a:lnTo>
                    <a:lnTo>
                      <a:pt x="27267" y="42341"/>
                    </a:lnTo>
                    <a:lnTo>
                      <a:pt x="40031" y="42341"/>
                    </a:lnTo>
                    <a:lnTo>
                      <a:pt x="37616" y="34340"/>
                    </a:lnTo>
                    <a:lnTo>
                      <a:pt x="54534" y="21348"/>
                    </a:lnTo>
                    <a:lnTo>
                      <a:pt x="20867" y="21348"/>
                    </a:lnTo>
                    <a:lnTo>
                      <a:pt x="33667" y="21323"/>
                    </a:lnTo>
                    <a:lnTo>
                      <a:pt x="27267" y="0"/>
                    </a:lnTo>
                    <a:close/>
                  </a:path>
                  <a:path w="54610" h="55879">
                    <a:moveTo>
                      <a:pt x="40031" y="42341"/>
                    </a:moveTo>
                    <a:lnTo>
                      <a:pt x="27267" y="42341"/>
                    </a:lnTo>
                    <a:lnTo>
                      <a:pt x="43968" y="55384"/>
                    </a:lnTo>
                    <a:lnTo>
                      <a:pt x="40031" y="42341"/>
                    </a:lnTo>
                    <a:close/>
                  </a:path>
                </a:pathLst>
              </a:custGeom>
              <a:solidFill>
                <a:srgbClr val="FFF200"/>
              </a:solidFill>
            </p:spPr>
            <p:txBody>
              <a:bodyPr wrap="square" lIns="0" tIns="0" rIns="0" bIns="0" rtlCol="0"/>
              <a:lstStyle/>
              <a:p>
                <a:endParaRPr/>
              </a:p>
            </p:txBody>
          </p:sp>
          <p:sp>
            <p:nvSpPr>
              <p:cNvPr id="37" name="object 22">
                <a:extLst>
                  <a:ext uri="{FF2B5EF4-FFF2-40B4-BE49-F238E27FC236}">
                    <a16:creationId xmlns:a16="http://schemas.microsoft.com/office/drawing/2014/main" id="{AD52C6FA-4D76-964D-125D-3193ADB0C516}"/>
                  </a:ext>
                </a:extLst>
              </p:cNvPr>
              <p:cNvSpPr/>
              <p:nvPr/>
            </p:nvSpPr>
            <p:spPr>
              <a:xfrm>
                <a:off x="453917" y="672356"/>
                <a:ext cx="54610" cy="55880"/>
              </a:xfrm>
              <a:custGeom>
                <a:avLst/>
                <a:gdLst/>
                <a:ahLst/>
                <a:cxnLst/>
                <a:rect l="l" t="t" r="r" b="b"/>
                <a:pathLst>
                  <a:path w="54610" h="55880">
                    <a:moveTo>
                      <a:pt x="27267" y="0"/>
                    </a:moveTo>
                    <a:lnTo>
                      <a:pt x="20879" y="21323"/>
                    </a:lnTo>
                    <a:lnTo>
                      <a:pt x="0" y="21323"/>
                    </a:lnTo>
                    <a:lnTo>
                      <a:pt x="16918" y="34315"/>
                    </a:lnTo>
                    <a:lnTo>
                      <a:pt x="10577" y="55359"/>
                    </a:lnTo>
                    <a:lnTo>
                      <a:pt x="27279" y="42341"/>
                    </a:lnTo>
                    <a:lnTo>
                      <a:pt x="40046" y="42341"/>
                    </a:lnTo>
                    <a:lnTo>
                      <a:pt x="37628" y="34315"/>
                    </a:lnTo>
                    <a:lnTo>
                      <a:pt x="54546" y="21323"/>
                    </a:lnTo>
                    <a:lnTo>
                      <a:pt x="20879" y="21323"/>
                    </a:lnTo>
                    <a:lnTo>
                      <a:pt x="33667" y="21297"/>
                    </a:lnTo>
                    <a:lnTo>
                      <a:pt x="27267" y="0"/>
                    </a:lnTo>
                    <a:close/>
                  </a:path>
                  <a:path w="54610" h="55880">
                    <a:moveTo>
                      <a:pt x="40046" y="42341"/>
                    </a:moveTo>
                    <a:lnTo>
                      <a:pt x="27279" y="42341"/>
                    </a:lnTo>
                    <a:lnTo>
                      <a:pt x="43968" y="55359"/>
                    </a:lnTo>
                    <a:lnTo>
                      <a:pt x="40046" y="42341"/>
                    </a:lnTo>
                    <a:close/>
                  </a:path>
                </a:pathLst>
              </a:custGeom>
              <a:solidFill>
                <a:srgbClr val="FFF200"/>
              </a:solidFill>
            </p:spPr>
            <p:txBody>
              <a:bodyPr wrap="square" lIns="0" tIns="0" rIns="0" bIns="0" rtlCol="0"/>
              <a:lstStyle/>
              <a:p>
                <a:endParaRPr/>
              </a:p>
            </p:txBody>
          </p:sp>
          <p:sp>
            <p:nvSpPr>
              <p:cNvPr id="38" name="object 23">
                <a:extLst>
                  <a:ext uri="{FF2B5EF4-FFF2-40B4-BE49-F238E27FC236}">
                    <a16:creationId xmlns:a16="http://schemas.microsoft.com/office/drawing/2014/main" id="{9AACF9B0-72F6-DD72-AC70-33A9B3A528CE}"/>
                  </a:ext>
                </a:extLst>
              </p:cNvPr>
              <p:cNvSpPr/>
              <p:nvPr/>
            </p:nvSpPr>
            <p:spPr>
              <a:xfrm>
                <a:off x="540240" y="696843"/>
                <a:ext cx="54610" cy="55880"/>
              </a:xfrm>
              <a:custGeom>
                <a:avLst/>
                <a:gdLst/>
                <a:ahLst/>
                <a:cxnLst/>
                <a:rect l="l" t="t" r="r" b="b"/>
                <a:pathLst>
                  <a:path w="54610" h="55880">
                    <a:moveTo>
                      <a:pt x="27267" y="0"/>
                    </a:moveTo>
                    <a:lnTo>
                      <a:pt x="20879" y="21348"/>
                    </a:lnTo>
                    <a:lnTo>
                      <a:pt x="0" y="21348"/>
                    </a:lnTo>
                    <a:lnTo>
                      <a:pt x="16918" y="34340"/>
                    </a:lnTo>
                    <a:lnTo>
                      <a:pt x="10577" y="55384"/>
                    </a:lnTo>
                    <a:lnTo>
                      <a:pt x="27279" y="42367"/>
                    </a:lnTo>
                    <a:lnTo>
                      <a:pt x="40039" y="42367"/>
                    </a:lnTo>
                    <a:lnTo>
                      <a:pt x="37616" y="34340"/>
                    </a:lnTo>
                    <a:lnTo>
                      <a:pt x="54546" y="21348"/>
                    </a:lnTo>
                    <a:lnTo>
                      <a:pt x="20879" y="21348"/>
                    </a:lnTo>
                    <a:lnTo>
                      <a:pt x="33667" y="21323"/>
                    </a:lnTo>
                    <a:lnTo>
                      <a:pt x="27267" y="0"/>
                    </a:lnTo>
                    <a:close/>
                  </a:path>
                  <a:path w="54610" h="55880">
                    <a:moveTo>
                      <a:pt x="40039" y="42367"/>
                    </a:moveTo>
                    <a:lnTo>
                      <a:pt x="27279" y="42367"/>
                    </a:lnTo>
                    <a:lnTo>
                      <a:pt x="43968" y="55384"/>
                    </a:lnTo>
                    <a:lnTo>
                      <a:pt x="40039" y="42367"/>
                    </a:lnTo>
                    <a:close/>
                  </a:path>
                </a:pathLst>
              </a:custGeom>
              <a:solidFill>
                <a:srgbClr val="FFF200"/>
              </a:solidFill>
            </p:spPr>
            <p:txBody>
              <a:bodyPr wrap="square" lIns="0" tIns="0" rIns="0" bIns="0" rtlCol="0"/>
              <a:lstStyle/>
              <a:p>
                <a:endParaRPr/>
              </a:p>
            </p:txBody>
          </p:sp>
          <p:sp>
            <p:nvSpPr>
              <p:cNvPr id="39" name="object 24">
                <a:extLst>
                  <a:ext uri="{FF2B5EF4-FFF2-40B4-BE49-F238E27FC236}">
                    <a16:creationId xmlns:a16="http://schemas.microsoft.com/office/drawing/2014/main" id="{E7412D01-D7C9-C321-9B54-833033E2DEEC}"/>
                  </a:ext>
                </a:extLst>
              </p:cNvPr>
              <p:cNvSpPr/>
              <p:nvPr/>
            </p:nvSpPr>
            <p:spPr>
              <a:xfrm>
                <a:off x="626575" y="672356"/>
                <a:ext cx="54610" cy="55880"/>
              </a:xfrm>
              <a:custGeom>
                <a:avLst/>
                <a:gdLst/>
                <a:ahLst/>
                <a:cxnLst/>
                <a:rect l="l" t="t" r="r" b="b"/>
                <a:pathLst>
                  <a:path w="54610" h="55880">
                    <a:moveTo>
                      <a:pt x="27267" y="0"/>
                    </a:moveTo>
                    <a:lnTo>
                      <a:pt x="20855" y="21323"/>
                    </a:lnTo>
                    <a:lnTo>
                      <a:pt x="0" y="21323"/>
                    </a:lnTo>
                    <a:lnTo>
                      <a:pt x="16906" y="34315"/>
                    </a:lnTo>
                    <a:lnTo>
                      <a:pt x="10565" y="55359"/>
                    </a:lnTo>
                    <a:lnTo>
                      <a:pt x="27267" y="42341"/>
                    </a:lnTo>
                    <a:lnTo>
                      <a:pt x="40031" y="42341"/>
                    </a:lnTo>
                    <a:lnTo>
                      <a:pt x="37604" y="34315"/>
                    </a:lnTo>
                    <a:lnTo>
                      <a:pt x="54534" y="21323"/>
                    </a:lnTo>
                    <a:lnTo>
                      <a:pt x="20855" y="21323"/>
                    </a:lnTo>
                    <a:lnTo>
                      <a:pt x="33655" y="21297"/>
                    </a:lnTo>
                    <a:lnTo>
                      <a:pt x="27267" y="0"/>
                    </a:lnTo>
                    <a:close/>
                  </a:path>
                  <a:path w="54610" h="55880">
                    <a:moveTo>
                      <a:pt x="40031" y="42341"/>
                    </a:moveTo>
                    <a:lnTo>
                      <a:pt x="27267" y="42341"/>
                    </a:lnTo>
                    <a:lnTo>
                      <a:pt x="43968" y="55359"/>
                    </a:lnTo>
                    <a:lnTo>
                      <a:pt x="40031" y="42341"/>
                    </a:lnTo>
                    <a:close/>
                  </a:path>
                </a:pathLst>
              </a:custGeom>
              <a:solidFill>
                <a:srgbClr val="FFF200"/>
              </a:solidFill>
            </p:spPr>
            <p:txBody>
              <a:bodyPr wrap="square" lIns="0" tIns="0" rIns="0" bIns="0" rtlCol="0"/>
              <a:lstStyle/>
              <a:p>
                <a:endParaRPr/>
              </a:p>
            </p:txBody>
          </p:sp>
          <p:sp>
            <p:nvSpPr>
              <p:cNvPr id="40" name="object 25">
                <a:extLst>
                  <a:ext uri="{FF2B5EF4-FFF2-40B4-BE49-F238E27FC236}">
                    <a16:creationId xmlns:a16="http://schemas.microsoft.com/office/drawing/2014/main" id="{1F463F9A-6878-EAA6-0B6D-6172D2652D8E}"/>
                  </a:ext>
                </a:extLst>
              </p:cNvPr>
              <p:cNvSpPr/>
              <p:nvPr/>
            </p:nvSpPr>
            <p:spPr>
              <a:xfrm>
                <a:off x="689936" y="604682"/>
                <a:ext cx="54610" cy="55880"/>
              </a:xfrm>
              <a:custGeom>
                <a:avLst/>
                <a:gdLst/>
                <a:ahLst/>
                <a:cxnLst/>
                <a:rect l="l" t="t" r="r" b="b"/>
                <a:pathLst>
                  <a:path w="54610" h="55879">
                    <a:moveTo>
                      <a:pt x="27267" y="0"/>
                    </a:moveTo>
                    <a:lnTo>
                      <a:pt x="20855" y="21348"/>
                    </a:lnTo>
                    <a:lnTo>
                      <a:pt x="0" y="21348"/>
                    </a:lnTo>
                    <a:lnTo>
                      <a:pt x="16930" y="34340"/>
                    </a:lnTo>
                    <a:lnTo>
                      <a:pt x="10565" y="55384"/>
                    </a:lnTo>
                    <a:lnTo>
                      <a:pt x="27267" y="42341"/>
                    </a:lnTo>
                    <a:lnTo>
                      <a:pt x="40024" y="42341"/>
                    </a:lnTo>
                    <a:lnTo>
                      <a:pt x="37604" y="34340"/>
                    </a:lnTo>
                    <a:lnTo>
                      <a:pt x="54534" y="21348"/>
                    </a:lnTo>
                    <a:lnTo>
                      <a:pt x="20855" y="21348"/>
                    </a:lnTo>
                    <a:lnTo>
                      <a:pt x="33679" y="21323"/>
                    </a:lnTo>
                    <a:lnTo>
                      <a:pt x="27267" y="0"/>
                    </a:lnTo>
                    <a:close/>
                  </a:path>
                  <a:path w="54610" h="55879">
                    <a:moveTo>
                      <a:pt x="40024" y="42341"/>
                    </a:moveTo>
                    <a:lnTo>
                      <a:pt x="27267" y="42341"/>
                    </a:lnTo>
                    <a:lnTo>
                      <a:pt x="43968" y="55384"/>
                    </a:lnTo>
                    <a:lnTo>
                      <a:pt x="40024" y="42341"/>
                    </a:lnTo>
                    <a:close/>
                  </a:path>
                </a:pathLst>
              </a:custGeom>
              <a:solidFill>
                <a:srgbClr val="FFF200"/>
              </a:solidFill>
            </p:spPr>
            <p:txBody>
              <a:bodyPr wrap="square" lIns="0" tIns="0" rIns="0" bIns="0" rtlCol="0"/>
              <a:lstStyle/>
              <a:p>
                <a:endParaRPr/>
              </a:p>
            </p:txBody>
          </p:sp>
          <p:sp>
            <p:nvSpPr>
              <p:cNvPr id="41" name="object 26">
                <a:extLst>
                  <a:ext uri="{FF2B5EF4-FFF2-40B4-BE49-F238E27FC236}">
                    <a16:creationId xmlns:a16="http://schemas.microsoft.com/office/drawing/2014/main" id="{E29464F4-5B7A-4B78-0C00-3C686D0D8919}"/>
                  </a:ext>
                </a:extLst>
              </p:cNvPr>
              <p:cNvSpPr/>
              <p:nvPr/>
            </p:nvSpPr>
            <p:spPr>
              <a:xfrm>
                <a:off x="712882" y="511990"/>
                <a:ext cx="54610" cy="55880"/>
              </a:xfrm>
              <a:custGeom>
                <a:avLst/>
                <a:gdLst/>
                <a:ahLst/>
                <a:cxnLst/>
                <a:rect l="l" t="t" r="r" b="b"/>
                <a:pathLst>
                  <a:path w="54610" h="55879">
                    <a:moveTo>
                      <a:pt x="27255" y="0"/>
                    </a:moveTo>
                    <a:lnTo>
                      <a:pt x="20867" y="21348"/>
                    </a:lnTo>
                    <a:lnTo>
                      <a:pt x="0" y="21348"/>
                    </a:lnTo>
                    <a:lnTo>
                      <a:pt x="16930" y="34340"/>
                    </a:lnTo>
                    <a:lnTo>
                      <a:pt x="10577" y="55384"/>
                    </a:lnTo>
                    <a:lnTo>
                      <a:pt x="27255" y="42341"/>
                    </a:lnTo>
                    <a:lnTo>
                      <a:pt x="40027" y="42341"/>
                    </a:lnTo>
                    <a:lnTo>
                      <a:pt x="37616" y="34340"/>
                    </a:lnTo>
                    <a:lnTo>
                      <a:pt x="54546" y="21348"/>
                    </a:lnTo>
                    <a:lnTo>
                      <a:pt x="20867" y="21348"/>
                    </a:lnTo>
                    <a:lnTo>
                      <a:pt x="33667" y="21323"/>
                    </a:lnTo>
                    <a:lnTo>
                      <a:pt x="27255" y="0"/>
                    </a:lnTo>
                    <a:close/>
                  </a:path>
                  <a:path w="54610" h="55879">
                    <a:moveTo>
                      <a:pt x="40027" y="42341"/>
                    </a:moveTo>
                    <a:lnTo>
                      <a:pt x="27255" y="42341"/>
                    </a:lnTo>
                    <a:lnTo>
                      <a:pt x="43956" y="55384"/>
                    </a:lnTo>
                    <a:lnTo>
                      <a:pt x="40027" y="42341"/>
                    </a:lnTo>
                    <a:close/>
                  </a:path>
                </a:pathLst>
              </a:custGeom>
              <a:solidFill>
                <a:srgbClr val="FFF200"/>
              </a:solidFill>
            </p:spPr>
            <p:txBody>
              <a:bodyPr wrap="square" lIns="0" tIns="0" rIns="0" bIns="0" rtlCol="0"/>
              <a:lstStyle/>
              <a:p>
                <a:endParaRPr/>
              </a:p>
            </p:txBody>
          </p:sp>
          <p:sp>
            <p:nvSpPr>
              <p:cNvPr id="56" name="object 27">
                <a:extLst>
                  <a:ext uri="{FF2B5EF4-FFF2-40B4-BE49-F238E27FC236}">
                    <a16:creationId xmlns:a16="http://schemas.microsoft.com/office/drawing/2014/main" id="{A298C3D3-D472-1DFE-2F75-6FBD7DA9BA94}"/>
                  </a:ext>
                </a:extLst>
              </p:cNvPr>
              <p:cNvSpPr/>
              <p:nvPr/>
            </p:nvSpPr>
            <p:spPr>
              <a:xfrm>
                <a:off x="689934" y="419826"/>
                <a:ext cx="54610" cy="55880"/>
              </a:xfrm>
              <a:custGeom>
                <a:avLst/>
                <a:gdLst/>
                <a:ahLst/>
                <a:cxnLst/>
                <a:rect l="l" t="t" r="r" b="b"/>
                <a:pathLst>
                  <a:path w="54610" h="55879">
                    <a:moveTo>
                      <a:pt x="27267" y="0"/>
                    </a:moveTo>
                    <a:lnTo>
                      <a:pt x="20855" y="21348"/>
                    </a:lnTo>
                    <a:lnTo>
                      <a:pt x="0" y="21348"/>
                    </a:lnTo>
                    <a:lnTo>
                      <a:pt x="16929" y="34315"/>
                    </a:lnTo>
                    <a:lnTo>
                      <a:pt x="10565" y="55359"/>
                    </a:lnTo>
                    <a:lnTo>
                      <a:pt x="27267" y="42341"/>
                    </a:lnTo>
                    <a:lnTo>
                      <a:pt x="40031" y="42341"/>
                    </a:lnTo>
                    <a:lnTo>
                      <a:pt x="37604" y="34315"/>
                    </a:lnTo>
                    <a:lnTo>
                      <a:pt x="54534" y="21348"/>
                    </a:lnTo>
                    <a:lnTo>
                      <a:pt x="20855" y="21348"/>
                    </a:lnTo>
                    <a:lnTo>
                      <a:pt x="33678" y="21323"/>
                    </a:lnTo>
                    <a:lnTo>
                      <a:pt x="27267" y="0"/>
                    </a:lnTo>
                    <a:close/>
                  </a:path>
                  <a:path w="54610" h="55879">
                    <a:moveTo>
                      <a:pt x="40031" y="42341"/>
                    </a:moveTo>
                    <a:lnTo>
                      <a:pt x="27267" y="42341"/>
                    </a:lnTo>
                    <a:lnTo>
                      <a:pt x="43968" y="55359"/>
                    </a:lnTo>
                    <a:lnTo>
                      <a:pt x="40031" y="42341"/>
                    </a:lnTo>
                    <a:close/>
                  </a:path>
                </a:pathLst>
              </a:custGeom>
              <a:solidFill>
                <a:srgbClr val="FFF200"/>
              </a:solidFill>
            </p:spPr>
            <p:txBody>
              <a:bodyPr wrap="square" lIns="0" tIns="0" rIns="0" bIns="0" rtlCol="0"/>
              <a:lstStyle/>
              <a:p>
                <a:endParaRPr/>
              </a:p>
            </p:txBody>
          </p:sp>
          <p:sp>
            <p:nvSpPr>
              <p:cNvPr id="57" name="object 28">
                <a:extLst>
                  <a:ext uri="{FF2B5EF4-FFF2-40B4-BE49-F238E27FC236}">
                    <a16:creationId xmlns:a16="http://schemas.microsoft.com/office/drawing/2014/main" id="{E5904EE6-4062-A5C1-C71F-4321920BD428}"/>
                  </a:ext>
                </a:extLst>
              </p:cNvPr>
              <p:cNvSpPr/>
              <p:nvPr/>
            </p:nvSpPr>
            <p:spPr>
              <a:xfrm>
                <a:off x="626847" y="352440"/>
                <a:ext cx="54610" cy="55880"/>
              </a:xfrm>
              <a:custGeom>
                <a:avLst/>
                <a:gdLst/>
                <a:ahLst/>
                <a:cxnLst/>
                <a:rect l="l" t="t" r="r" b="b"/>
                <a:pathLst>
                  <a:path w="54610" h="55879">
                    <a:moveTo>
                      <a:pt x="27234" y="0"/>
                    </a:moveTo>
                    <a:lnTo>
                      <a:pt x="20846" y="21348"/>
                    </a:lnTo>
                    <a:lnTo>
                      <a:pt x="0" y="21348"/>
                    </a:lnTo>
                    <a:lnTo>
                      <a:pt x="16873" y="34328"/>
                    </a:lnTo>
                    <a:lnTo>
                      <a:pt x="10532" y="55384"/>
                    </a:lnTo>
                    <a:lnTo>
                      <a:pt x="27258" y="42341"/>
                    </a:lnTo>
                    <a:lnTo>
                      <a:pt x="40008" y="42341"/>
                    </a:lnTo>
                    <a:lnTo>
                      <a:pt x="37595" y="34328"/>
                    </a:lnTo>
                    <a:lnTo>
                      <a:pt x="54492" y="21348"/>
                    </a:lnTo>
                    <a:lnTo>
                      <a:pt x="20846" y="21348"/>
                    </a:lnTo>
                    <a:lnTo>
                      <a:pt x="33622" y="21297"/>
                    </a:lnTo>
                    <a:lnTo>
                      <a:pt x="27234" y="0"/>
                    </a:lnTo>
                    <a:close/>
                  </a:path>
                  <a:path w="54610" h="55879">
                    <a:moveTo>
                      <a:pt x="40008" y="42341"/>
                    </a:moveTo>
                    <a:lnTo>
                      <a:pt x="27258" y="42341"/>
                    </a:lnTo>
                    <a:lnTo>
                      <a:pt x="43935" y="55384"/>
                    </a:lnTo>
                    <a:lnTo>
                      <a:pt x="40008" y="42341"/>
                    </a:lnTo>
                    <a:close/>
                  </a:path>
                </a:pathLst>
              </a:custGeom>
              <a:solidFill>
                <a:srgbClr val="FFF200"/>
              </a:solidFill>
            </p:spPr>
            <p:txBody>
              <a:bodyPr wrap="square" lIns="0" tIns="0" rIns="0" bIns="0" rtlCol="0"/>
              <a:lstStyle/>
              <a:p>
                <a:endParaRPr/>
              </a:p>
            </p:txBody>
          </p:sp>
        </p:grpSp>
      </p:grpSp>
    </p:spTree>
    <p:extLst>
      <p:ext uri="{BB962C8B-B14F-4D97-AF65-F5344CB8AC3E}">
        <p14:creationId xmlns:p14="http://schemas.microsoft.com/office/powerpoint/2010/main" val="6563715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478B"/>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61120b22-fae2-4915-8925-d987c5fe1cac">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AD663F8C00A5F84EBF42AE74C7274663" ma:contentTypeVersion="17" ma:contentTypeDescription="Create a new document." ma:contentTypeScope="" ma:versionID="9a1cbbdd11c09426a31d6e894712b492">
  <xsd:schema xmlns:xsd="http://www.w3.org/2001/XMLSchema" xmlns:xs="http://www.w3.org/2001/XMLSchema" xmlns:p="http://schemas.microsoft.com/office/2006/metadata/properties" xmlns:ns2="61120b22-fae2-4915-8925-d987c5fe1cac" xmlns:ns3="1138499f-8c36-490e-af2e-84e1d1140339" targetNamespace="http://schemas.microsoft.com/office/2006/metadata/properties" ma:root="true" ma:fieldsID="62d955bea829bcc7da889ea7f375c996" ns2:_="" ns3:_="">
    <xsd:import namespace="61120b22-fae2-4915-8925-d987c5fe1cac"/>
    <xsd:import namespace="1138499f-8c36-490e-af2e-84e1d1140339"/>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lcf76f155ced4ddcb4097134ff3c332f" minOccurs="0"/>
                <xsd:element ref="ns2:MediaServiceLocation" minOccurs="0"/>
                <xsd:element ref="ns2:MediaLengthInSecond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1120b22-fae2-4915-8925-d987c5fe1ca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ee90c631-7896-4d4b-aef2-bd8af8cfcaaa" ma:termSetId="09814cd3-568e-fe90-9814-8d621ff8fb84" ma:anchorId="fba54fb3-c3e1-fe81-a776-ca4b69148c4d" ma:open="true" ma:isKeyword="false">
      <xsd:complexType>
        <xsd:sequence>
          <xsd:element ref="pc:Terms" minOccurs="0" maxOccurs="1"/>
        </xsd:sequence>
      </xsd:complexType>
    </xsd:element>
    <xsd:element name="MediaServiceLocation" ma:index="21" nillable="true" ma:displayName="Location" ma:internalName="MediaServiceLocation"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138499f-8c36-490e-af2e-84e1d1140339"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12692E6-49F4-4440-A8C4-C2A8978EC33B}">
  <ds:schemaRefs>
    <ds:schemaRef ds:uri="http://schemas.microsoft.com/office/2006/documentManagement/types"/>
    <ds:schemaRef ds:uri="http://purl.org/dc/terms/"/>
    <ds:schemaRef ds:uri="http://purl.org/dc/elements/1.1/"/>
    <ds:schemaRef ds:uri="http://schemas.microsoft.com/office/infopath/2007/PartnerControls"/>
    <ds:schemaRef ds:uri="http://www.w3.org/XML/1998/namespace"/>
    <ds:schemaRef ds:uri="1138499f-8c36-490e-af2e-84e1d1140339"/>
    <ds:schemaRef ds:uri="http://schemas.openxmlformats.org/package/2006/metadata/core-properties"/>
    <ds:schemaRef ds:uri="61120b22-fae2-4915-8925-d987c5fe1cac"/>
    <ds:schemaRef ds:uri="http://schemas.microsoft.com/office/2006/metadata/properties"/>
    <ds:schemaRef ds:uri="http://purl.org/dc/dcmitype/"/>
  </ds:schemaRefs>
</ds:datastoreItem>
</file>

<file path=customXml/itemProps2.xml><?xml version="1.0" encoding="utf-8"?>
<ds:datastoreItem xmlns:ds="http://schemas.openxmlformats.org/officeDocument/2006/customXml" ds:itemID="{4BC8786F-E7EA-4B11-91D5-0EE0F6BE0D76}">
  <ds:schemaRefs>
    <ds:schemaRef ds:uri="http://schemas.microsoft.com/sharepoint/v3/contenttype/forms"/>
  </ds:schemaRefs>
</ds:datastoreItem>
</file>

<file path=customXml/itemProps3.xml><?xml version="1.0" encoding="utf-8"?>
<ds:datastoreItem xmlns:ds="http://schemas.openxmlformats.org/officeDocument/2006/customXml" ds:itemID="{C7DA35D1-9E33-49A1-A715-1EA072CB75D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1120b22-fae2-4915-8925-d987c5fe1cac"/>
    <ds:schemaRef ds:uri="1138499f-8c36-490e-af2e-84e1d114033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64</TotalTime>
  <Words>1089</Words>
  <Application>Microsoft Office PowerPoint</Application>
  <PresentationFormat>Custom</PresentationFormat>
  <Paragraphs>60</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Lucida Sans</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Georganta, Eleni</dc:creator>
  <cp:lastModifiedBy>Iqbal, Mohammad Umar</cp:lastModifiedBy>
  <cp:revision>2</cp:revision>
  <dcterms:created xsi:type="dcterms:W3CDTF">2024-01-12T15:26:59Z</dcterms:created>
  <dcterms:modified xsi:type="dcterms:W3CDTF">2025-05-06T13:47:14Z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2022-05-19T00:00:00Z</vt:filetime>
  </property>
  <property fmtid="{D5CDD505-2E9C-101B-9397-08002B2CF9AE}" pid="3" name="LastSaved">
    <vt:filetime>2024-01-12T00:00:00Z</vt:filetime>
  </property>
  <property fmtid="{D5CDD505-2E9C-101B-9397-08002B2CF9AE}" pid="4" name="ContentTypeId">
    <vt:lpwstr>0x010100AD663F8C00A5F84EBF42AE74C7274663</vt:lpwstr>
  </property>
  <property fmtid="{D5CDD505-2E9C-101B-9397-08002B2CF9AE}" pid="5" name="MediaServiceImageTags">
    <vt:lpwstr/>
  </property>
</Properties>
</file>